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9" r:id="rId6"/>
    <p:sldId id="263" r:id="rId7"/>
    <p:sldId id="264" r:id="rId8"/>
    <p:sldId id="265" r:id="rId9"/>
    <p:sldId id="271" r:id="rId10"/>
    <p:sldId id="274" r:id="rId11"/>
    <p:sldId id="275" r:id="rId12"/>
    <p:sldId id="276" r:id="rId13"/>
    <p:sldId id="267" r:id="rId14"/>
    <p:sldId id="278" r:id="rId15"/>
    <p:sldId id="277" r:id="rId16"/>
    <p:sldId id="28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68"/>
  </p:normalViewPr>
  <p:slideViewPr>
    <p:cSldViewPr snapToGrid="0" snapToObjects="1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ata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4" Type="http://schemas.openxmlformats.org/officeDocument/2006/relationships/image" Target="../media/image2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4" Type="http://schemas.openxmlformats.org/officeDocument/2006/relationships/image" Target="../media/image2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AD7498-153B-44B7-8270-53C22F097E3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5EAF258A-953E-4500-8962-9F7FD23646D8}">
      <dgm:prSet/>
      <dgm:spPr/>
      <dgm:t>
        <a:bodyPr/>
        <a:lstStyle/>
        <a:p>
          <a:r>
            <a:rPr lang="en-US"/>
            <a:t>NFL strategy is incredibly context-dependent</a:t>
          </a:r>
        </a:p>
      </dgm:t>
    </dgm:pt>
    <dgm:pt modelId="{7468D1DC-FB5A-49F7-9FF4-F4E69DA65D22}" type="parTrans" cxnId="{D43667E0-FBF3-4043-AFD6-9A3A84044B17}">
      <dgm:prSet/>
      <dgm:spPr/>
      <dgm:t>
        <a:bodyPr/>
        <a:lstStyle/>
        <a:p>
          <a:endParaRPr lang="en-US"/>
        </a:p>
      </dgm:t>
    </dgm:pt>
    <dgm:pt modelId="{854DC3BB-C903-4782-8945-1BCF4B5631A0}" type="sibTrans" cxnId="{D43667E0-FBF3-4043-AFD6-9A3A84044B17}">
      <dgm:prSet/>
      <dgm:spPr/>
      <dgm:t>
        <a:bodyPr/>
        <a:lstStyle/>
        <a:p>
          <a:endParaRPr lang="en-US"/>
        </a:p>
      </dgm:t>
    </dgm:pt>
    <dgm:pt modelId="{476BBF29-E854-4546-BFB5-AE4CDE10139D}">
      <dgm:prSet/>
      <dgm:spPr/>
      <dgm:t>
        <a:bodyPr/>
        <a:lstStyle/>
        <a:p>
          <a:r>
            <a:rPr lang="en-US"/>
            <a:t>Statistics should reflect this</a:t>
          </a:r>
        </a:p>
      </dgm:t>
    </dgm:pt>
    <dgm:pt modelId="{B5FEF57E-79D9-4B3E-91DE-340C4507479C}" type="parTrans" cxnId="{2E416138-7196-4AB9-9A5D-B1BCD91EB5C8}">
      <dgm:prSet/>
      <dgm:spPr/>
      <dgm:t>
        <a:bodyPr/>
        <a:lstStyle/>
        <a:p>
          <a:endParaRPr lang="en-US"/>
        </a:p>
      </dgm:t>
    </dgm:pt>
    <dgm:pt modelId="{308E945F-6E5D-4BF8-AC90-92EFE09913A8}" type="sibTrans" cxnId="{2E416138-7196-4AB9-9A5D-B1BCD91EB5C8}">
      <dgm:prSet/>
      <dgm:spPr/>
      <dgm:t>
        <a:bodyPr/>
        <a:lstStyle/>
        <a:p>
          <a:endParaRPr lang="en-US"/>
        </a:p>
      </dgm:t>
    </dgm:pt>
    <dgm:pt modelId="{BC26D907-7316-4678-A8A5-61355D674ADA}">
      <dgm:prSet/>
      <dgm:spPr/>
      <dgm:t>
        <a:bodyPr/>
        <a:lstStyle/>
        <a:p>
          <a:r>
            <a:rPr lang="en-US"/>
            <a:t>Adjusting for the score was a pivotal development in hockey analytics</a:t>
          </a:r>
        </a:p>
      </dgm:t>
    </dgm:pt>
    <dgm:pt modelId="{BF214CB6-43DC-409A-93AF-2B030F179B7F}" type="parTrans" cxnId="{57ADB09C-8F6B-46B0-8A35-B63E03CFD100}">
      <dgm:prSet/>
      <dgm:spPr/>
      <dgm:t>
        <a:bodyPr/>
        <a:lstStyle/>
        <a:p>
          <a:endParaRPr lang="en-US"/>
        </a:p>
      </dgm:t>
    </dgm:pt>
    <dgm:pt modelId="{4324F4FB-8A1A-40BC-BDCD-5D8FDBBEE041}" type="sibTrans" cxnId="{57ADB09C-8F6B-46B0-8A35-B63E03CFD100}">
      <dgm:prSet/>
      <dgm:spPr/>
      <dgm:t>
        <a:bodyPr/>
        <a:lstStyle/>
        <a:p>
          <a:endParaRPr lang="en-US"/>
        </a:p>
      </dgm:t>
    </dgm:pt>
    <dgm:pt modelId="{8D6B91EB-DD3C-4D79-9F7B-62A927B6A554}" type="pres">
      <dgm:prSet presAssocID="{F9AD7498-153B-44B7-8270-53C22F097E30}" presName="root" presStyleCnt="0">
        <dgm:presLayoutVars>
          <dgm:dir/>
          <dgm:resizeHandles val="exact"/>
        </dgm:presLayoutVars>
      </dgm:prSet>
      <dgm:spPr/>
    </dgm:pt>
    <dgm:pt modelId="{6D092627-6B5E-4DB5-B9CC-E0DF5FF10582}" type="pres">
      <dgm:prSet presAssocID="{5EAF258A-953E-4500-8962-9F7FD23646D8}" presName="compNode" presStyleCnt="0"/>
      <dgm:spPr/>
    </dgm:pt>
    <dgm:pt modelId="{A0C916F0-69F0-4716-9E62-CCFD7C3AE71E}" type="pres">
      <dgm:prSet presAssocID="{5EAF258A-953E-4500-8962-9F7FD23646D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otball"/>
        </a:ext>
      </dgm:extLst>
    </dgm:pt>
    <dgm:pt modelId="{D21A611E-9D09-4125-85EC-22A2E9BFE3E4}" type="pres">
      <dgm:prSet presAssocID="{5EAF258A-953E-4500-8962-9F7FD23646D8}" presName="spaceRect" presStyleCnt="0"/>
      <dgm:spPr/>
    </dgm:pt>
    <dgm:pt modelId="{1B082871-3586-4EAF-B315-32EF080ED186}" type="pres">
      <dgm:prSet presAssocID="{5EAF258A-953E-4500-8962-9F7FD23646D8}" presName="textRect" presStyleLbl="revTx" presStyleIdx="0" presStyleCnt="3">
        <dgm:presLayoutVars>
          <dgm:chMax val="1"/>
          <dgm:chPref val="1"/>
        </dgm:presLayoutVars>
      </dgm:prSet>
      <dgm:spPr/>
    </dgm:pt>
    <dgm:pt modelId="{D8A9D530-0BAA-400E-AE91-390C4B4C82D3}" type="pres">
      <dgm:prSet presAssocID="{854DC3BB-C903-4782-8945-1BCF4B5631A0}" presName="sibTrans" presStyleCnt="0"/>
      <dgm:spPr/>
    </dgm:pt>
    <dgm:pt modelId="{C4CE5D2A-98D8-4C1B-BF69-53F2489F22C5}" type="pres">
      <dgm:prSet presAssocID="{476BBF29-E854-4546-BFB5-AE4CDE10139D}" presName="compNode" presStyleCnt="0"/>
      <dgm:spPr/>
    </dgm:pt>
    <dgm:pt modelId="{AA60FB19-2208-426F-A665-79D27A4B2719}" type="pres">
      <dgm:prSet presAssocID="{476BBF29-E854-4546-BFB5-AE4CDE10139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A8B9BC24-4D0C-4594-8EDE-0D94DD049032}" type="pres">
      <dgm:prSet presAssocID="{476BBF29-E854-4546-BFB5-AE4CDE10139D}" presName="spaceRect" presStyleCnt="0"/>
      <dgm:spPr/>
    </dgm:pt>
    <dgm:pt modelId="{9EE25A2D-A81C-4D6B-B629-1338A5DB3CFA}" type="pres">
      <dgm:prSet presAssocID="{476BBF29-E854-4546-BFB5-AE4CDE10139D}" presName="textRect" presStyleLbl="revTx" presStyleIdx="1" presStyleCnt="3">
        <dgm:presLayoutVars>
          <dgm:chMax val="1"/>
          <dgm:chPref val="1"/>
        </dgm:presLayoutVars>
      </dgm:prSet>
      <dgm:spPr/>
    </dgm:pt>
    <dgm:pt modelId="{DAA95AFF-6B01-4C64-8351-779F55C240B1}" type="pres">
      <dgm:prSet presAssocID="{308E945F-6E5D-4BF8-AC90-92EFE09913A8}" presName="sibTrans" presStyleCnt="0"/>
      <dgm:spPr/>
    </dgm:pt>
    <dgm:pt modelId="{B4F9ACF4-9725-41F6-B707-8AC8EEBB9919}" type="pres">
      <dgm:prSet presAssocID="{BC26D907-7316-4678-A8A5-61355D674ADA}" presName="compNode" presStyleCnt="0"/>
      <dgm:spPr/>
    </dgm:pt>
    <dgm:pt modelId="{6B3443CA-CFB8-4795-928F-52F756E6D543}" type="pres">
      <dgm:prSet presAssocID="{BC26D907-7316-4678-A8A5-61355D674AD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ce hockey"/>
        </a:ext>
      </dgm:extLst>
    </dgm:pt>
    <dgm:pt modelId="{C93F46DE-8CF5-4FA2-837A-6FE2E21F94EB}" type="pres">
      <dgm:prSet presAssocID="{BC26D907-7316-4678-A8A5-61355D674ADA}" presName="spaceRect" presStyleCnt="0"/>
      <dgm:spPr/>
    </dgm:pt>
    <dgm:pt modelId="{8ADF0766-A0E4-4803-AB36-7144644464DC}" type="pres">
      <dgm:prSet presAssocID="{BC26D907-7316-4678-A8A5-61355D674AD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E416138-7196-4AB9-9A5D-B1BCD91EB5C8}" srcId="{F9AD7498-153B-44B7-8270-53C22F097E30}" destId="{476BBF29-E854-4546-BFB5-AE4CDE10139D}" srcOrd="1" destOrd="0" parTransId="{B5FEF57E-79D9-4B3E-91DE-340C4507479C}" sibTransId="{308E945F-6E5D-4BF8-AC90-92EFE09913A8}"/>
    <dgm:cxn modelId="{57ADB09C-8F6B-46B0-8A35-B63E03CFD100}" srcId="{F9AD7498-153B-44B7-8270-53C22F097E30}" destId="{BC26D907-7316-4678-A8A5-61355D674ADA}" srcOrd="2" destOrd="0" parTransId="{BF214CB6-43DC-409A-93AF-2B030F179B7F}" sibTransId="{4324F4FB-8A1A-40BC-BDCD-5D8FDBBEE041}"/>
    <dgm:cxn modelId="{9DFB6A9E-D094-47E8-B307-FB70BA55970E}" type="presOf" srcId="{F9AD7498-153B-44B7-8270-53C22F097E30}" destId="{8D6B91EB-DD3C-4D79-9F7B-62A927B6A554}" srcOrd="0" destOrd="0" presId="urn:microsoft.com/office/officeart/2018/2/layout/IconLabelList"/>
    <dgm:cxn modelId="{C74BF4BA-F2BA-4DA4-B2DD-BE40BBD345C1}" type="presOf" srcId="{5EAF258A-953E-4500-8962-9F7FD23646D8}" destId="{1B082871-3586-4EAF-B315-32EF080ED186}" srcOrd="0" destOrd="0" presId="urn:microsoft.com/office/officeart/2018/2/layout/IconLabelList"/>
    <dgm:cxn modelId="{222706C2-3DCE-422B-8702-14963B26A084}" type="presOf" srcId="{476BBF29-E854-4546-BFB5-AE4CDE10139D}" destId="{9EE25A2D-A81C-4D6B-B629-1338A5DB3CFA}" srcOrd="0" destOrd="0" presId="urn:microsoft.com/office/officeart/2018/2/layout/IconLabelList"/>
    <dgm:cxn modelId="{D43667E0-FBF3-4043-AFD6-9A3A84044B17}" srcId="{F9AD7498-153B-44B7-8270-53C22F097E30}" destId="{5EAF258A-953E-4500-8962-9F7FD23646D8}" srcOrd="0" destOrd="0" parTransId="{7468D1DC-FB5A-49F7-9FF4-F4E69DA65D22}" sibTransId="{854DC3BB-C903-4782-8945-1BCF4B5631A0}"/>
    <dgm:cxn modelId="{9FE303F0-A189-42A0-8CB8-7F597571931B}" type="presOf" srcId="{BC26D907-7316-4678-A8A5-61355D674ADA}" destId="{8ADF0766-A0E4-4803-AB36-7144644464DC}" srcOrd="0" destOrd="0" presId="urn:microsoft.com/office/officeart/2018/2/layout/IconLabelList"/>
    <dgm:cxn modelId="{8C3C4C2B-0825-464D-B4DC-95AFC724B644}" type="presParOf" srcId="{8D6B91EB-DD3C-4D79-9F7B-62A927B6A554}" destId="{6D092627-6B5E-4DB5-B9CC-E0DF5FF10582}" srcOrd="0" destOrd="0" presId="urn:microsoft.com/office/officeart/2018/2/layout/IconLabelList"/>
    <dgm:cxn modelId="{4CE4FB8E-76E6-4F61-88E8-C15A909AD9E0}" type="presParOf" srcId="{6D092627-6B5E-4DB5-B9CC-E0DF5FF10582}" destId="{A0C916F0-69F0-4716-9E62-CCFD7C3AE71E}" srcOrd="0" destOrd="0" presId="urn:microsoft.com/office/officeart/2018/2/layout/IconLabelList"/>
    <dgm:cxn modelId="{C5878613-2793-43B6-BB67-AC1A16A8D5C9}" type="presParOf" srcId="{6D092627-6B5E-4DB5-B9CC-E0DF5FF10582}" destId="{D21A611E-9D09-4125-85EC-22A2E9BFE3E4}" srcOrd="1" destOrd="0" presId="urn:microsoft.com/office/officeart/2018/2/layout/IconLabelList"/>
    <dgm:cxn modelId="{7F4A64FB-2221-4973-B6FC-B0E27CEBC852}" type="presParOf" srcId="{6D092627-6B5E-4DB5-B9CC-E0DF5FF10582}" destId="{1B082871-3586-4EAF-B315-32EF080ED186}" srcOrd="2" destOrd="0" presId="urn:microsoft.com/office/officeart/2018/2/layout/IconLabelList"/>
    <dgm:cxn modelId="{DF3BCDCA-AC84-48FD-A6A6-C93AC3115076}" type="presParOf" srcId="{8D6B91EB-DD3C-4D79-9F7B-62A927B6A554}" destId="{D8A9D530-0BAA-400E-AE91-390C4B4C82D3}" srcOrd="1" destOrd="0" presId="urn:microsoft.com/office/officeart/2018/2/layout/IconLabelList"/>
    <dgm:cxn modelId="{4F2B527E-BEBE-404F-8FF0-FA55B3C03ADA}" type="presParOf" srcId="{8D6B91EB-DD3C-4D79-9F7B-62A927B6A554}" destId="{C4CE5D2A-98D8-4C1B-BF69-53F2489F22C5}" srcOrd="2" destOrd="0" presId="urn:microsoft.com/office/officeart/2018/2/layout/IconLabelList"/>
    <dgm:cxn modelId="{1ED7FE95-69AF-4843-9540-E507EEA84F2A}" type="presParOf" srcId="{C4CE5D2A-98D8-4C1B-BF69-53F2489F22C5}" destId="{AA60FB19-2208-426F-A665-79D27A4B2719}" srcOrd="0" destOrd="0" presId="urn:microsoft.com/office/officeart/2018/2/layout/IconLabelList"/>
    <dgm:cxn modelId="{AEF73C50-9460-48F8-A024-C0033AE78C2A}" type="presParOf" srcId="{C4CE5D2A-98D8-4C1B-BF69-53F2489F22C5}" destId="{A8B9BC24-4D0C-4594-8EDE-0D94DD049032}" srcOrd="1" destOrd="0" presId="urn:microsoft.com/office/officeart/2018/2/layout/IconLabelList"/>
    <dgm:cxn modelId="{DCBA6BE8-6310-4DCA-A471-B788255C1475}" type="presParOf" srcId="{C4CE5D2A-98D8-4C1B-BF69-53F2489F22C5}" destId="{9EE25A2D-A81C-4D6B-B629-1338A5DB3CFA}" srcOrd="2" destOrd="0" presId="urn:microsoft.com/office/officeart/2018/2/layout/IconLabelList"/>
    <dgm:cxn modelId="{9D55AF80-98D3-470E-A78A-A0D8BBC1945D}" type="presParOf" srcId="{8D6B91EB-DD3C-4D79-9F7B-62A927B6A554}" destId="{DAA95AFF-6B01-4C64-8351-779F55C240B1}" srcOrd="3" destOrd="0" presId="urn:microsoft.com/office/officeart/2018/2/layout/IconLabelList"/>
    <dgm:cxn modelId="{B149F169-612D-4778-A8FC-2D67F63F2EED}" type="presParOf" srcId="{8D6B91EB-DD3C-4D79-9F7B-62A927B6A554}" destId="{B4F9ACF4-9725-41F6-B707-8AC8EEBB9919}" srcOrd="4" destOrd="0" presId="urn:microsoft.com/office/officeart/2018/2/layout/IconLabelList"/>
    <dgm:cxn modelId="{F08DDFFC-499D-439B-8F01-D4248DDC519F}" type="presParOf" srcId="{B4F9ACF4-9725-41F6-B707-8AC8EEBB9919}" destId="{6B3443CA-CFB8-4795-928F-52F756E6D543}" srcOrd="0" destOrd="0" presId="urn:microsoft.com/office/officeart/2018/2/layout/IconLabelList"/>
    <dgm:cxn modelId="{3AEC2EFF-267C-470B-800D-0E629ADEAF9D}" type="presParOf" srcId="{B4F9ACF4-9725-41F6-B707-8AC8EEBB9919}" destId="{C93F46DE-8CF5-4FA2-837A-6FE2E21F94EB}" srcOrd="1" destOrd="0" presId="urn:microsoft.com/office/officeart/2018/2/layout/IconLabelList"/>
    <dgm:cxn modelId="{9F71B12D-1579-4ADA-8726-A25D920AA5EB}" type="presParOf" srcId="{B4F9ACF4-9725-41F6-B707-8AC8EEBB9919}" destId="{8ADF0766-A0E4-4803-AB36-7144644464D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A42D3F5-90B6-4B13-AD68-C6FEC640A884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FCD3C10-BA9A-4C83-8595-22B3A4CF47F0}">
      <dgm:prSet/>
      <dgm:spPr/>
      <dgm:t>
        <a:bodyPr/>
        <a:lstStyle/>
        <a:p>
          <a:r>
            <a:rPr lang="en-US"/>
            <a:t>Massively impactful events</a:t>
          </a:r>
        </a:p>
      </dgm:t>
    </dgm:pt>
    <dgm:pt modelId="{B9968661-58C9-42A3-BF5F-64D535CAF27B}" type="parTrans" cxnId="{C1BFDCEE-01FA-4D24-A7E9-6638854A51E2}">
      <dgm:prSet/>
      <dgm:spPr/>
      <dgm:t>
        <a:bodyPr/>
        <a:lstStyle/>
        <a:p>
          <a:endParaRPr lang="en-US"/>
        </a:p>
      </dgm:t>
    </dgm:pt>
    <dgm:pt modelId="{8B335682-D44F-40D8-B9F1-13B345ED2EFF}" type="sibTrans" cxnId="{C1BFDCEE-01FA-4D24-A7E9-6638854A51E2}">
      <dgm:prSet/>
      <dgm:spPr/>
      <dgm:t>
        <a:bodyPr/>
        <a:lstStyle/>
        <a:p>
          <a:endParaRPr lang="en-US"/>
        </a:p>
      </dgm:t>
    </dgm:pt>
    <dgm:pt modelId="{3029EB45-6A30-46F6-88B9-23E0BA43A31A}">
      <dgm:prSet/>
      <dgm:spPr/>
      <dgm:t>
        <a:bodyPr/>
        <a:lstStyle/>
        <a:p>
          <a:r>
            <a:rPr lang="en-US"/>
            <a:t>Hard to predict</a:t>
          </a:r>
        </a:p>
      </dgm:t>
    </dgm:pt>
    <dgm:pt modelId="{BABD8474-CD5C-4FAC-BE26-0C80DDCE5B1A}" type="parTrans" cxnId="{3CC5551F-5EB6-4166-8E21-FC24A68B949F}">
      <dgm:prSet/>
      <dgm:spPr/>
      <dgm:t>
        <a:bodyPr/>
        <a:lstStyle/>
        <a:p>
          <a:endParaRPr lang="en-US"/>
        </a:p>
      </dgm:t>
    </dgm:pt>
    <dgm:pt modelId="{E1C773E5-1CCB-45DA-B74F-B084B82924B9}" type="sibTrans" cxnId="{3CC5551F-5EB6-4166-8E21-FC24A68B949F}">
      <dgm:prSet/>
      <dgm:spPr/>
      <dgm:t>
        <a:bodyPr/>
        <a:lstStyle/>
        <a:p>
          <a:endParaRPr lang="en-US"/>
        </a:p>
      </dgm:t>
    </dgm:pt>
    <dgm:pt modelId="{022E48D0-DDE3-489B-BA45-B2A082CCAF0C}">
      <dgm:prSet/>
      <dgm:spPr/>
      <dgm:t>
        <a:bodyPr/>
        <a:lstStyle/>
        <a:p>
          <a:r>
            <a:rPr lang="en-US" dirty="0"/>
            <a:t>Should Be Sensitive to the score</a:t>
          </a:r>
        </a:p>
      </dgm:t>
    </dgm:pt>
    <dgm:pt modelId="{98DBAF6A-9905-4974-8306-80B7523E1644}" type="parTrans" cxnId="{F9F6B97D-5AFF-4257-9887-3CAE6F06EF95}">
      <dgm:prSet/>
      <dgm:spPr/>
      <dgm:t>
        <a:bodyPr/>
        <a:lstStyle/>
        <a:p>
          <a:endParaRPr lang="en-US"/>
        </a:p>
      </dgm:t>
    </dgm:pt>
    <dgm:pt modelId="{D0B49E34-EBD5-416D-8FBB-8B05C8FD4AF3}" type="sibTrans" cxnId="{F9F6B97D-5AFF-4257-9887-3CAE6F06EF95}">
      <dgm:prSet/>
      <dgm:spPr/>
      <dgm:t>
        <a:bodyPr/>
        <a:lstStyle/>
        <a:p>
          <a:endParaRPr lang="en-US"/>
        </a:p>
      </dgm:t>
    </dgm:pt>
    <dgm:pt modelId="{892EFEC5-A109-F840-97C4-5976B2123CE5}" type="pres">
      <dgm:prSet presAssocID="{2A42D3F5-90B6-4B13-AD68-C6FEC640A88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6EE92B4-1CA5-D441-B8C6-A244CD1B8A27}" type="pres">
      <dgm:prSet presAssocID="{5FCD3C10-BA9A-4C83-8595-22B3A4CF47F0}" presName="hierRoot1" presStyleCnt="0"/>
      <dgm:spPr/>
    </dgm:pt>
    <dgm:pt modelId="{F53987E0-65A3-2B4A-AA86-78E49F774DBA}" type="pres">
      <dgm:prSet presAssocID="{5FCD3C10-BA9A-4C83-8595-22B3A4CF47F0}" presName="composite" presStyleCnt="0"/>
      <dgm:spPr/>
    </dgm:pt>
    <dgm:pt modelId="{E8977966-8821-BD44-89AC-3A9DEB638B66}" type="pres">
      <dgm:prSet presAssocID="{5FCD3C10-BA9A-4C83-8595-22B3A4CF47F0}" presName="background" presStyleLbl="node0" presStyleIdx="0" presStyleCnt="3"/>
      <dgm:spPr/>
    </dgm:pt>
    <dgm:pt modelId="{48692984-9ECB-294A-ADCB-A00962595A31}" type="pres">
      <dgm:prSet presAssocID="{5FCD3C10-BA9A-4C83-8595-22B3A4CF47F0}" presName="text" presStyleLbl="fgAcc0" presStyleIdx="0" presStyleCnt="3">
        <dgm:presLayoutVars>
          <dgm:chPref val="3"/>
        </dgm:presLayoutVars>
      </dgm:prSet>
      <dgm:spPr/>
    </dgm:pt>
    <dgm:pt modelId="{61F3D110-38FE-DA41-B591-22B8D6FDA4F4}" type="pres">
      <dgm:prSet presAssocID="{5FCD3C10-BA9A-4C83-8595-22B3A4CF47F0}" presName="hierChild2" presStyleCnt="0"/>
      <dgm:spPr/>
    </dgm:pt>
    <dgm:pt modelId="{328DE3C6-2A33-0942-9062-B1B101AC0C0F}" type="pres">
      <dgm:prSet presAssocID="{3029EB45-6A30-46F6-88B9-23E0BA43A31A}" presName="hierRoot1" presStyleCnt="0"/>
      <dgm:spPr/>
    </dgm:pt>
    <dgm:pt modelId="{01A7B46D-25E4-4C4B-825C-70F94F437F4C}" type="pres">
      <dgm:prSet presAssocID="{3029EB45-6A30-46F6-88B9-23E0BA43A31A}" presName="composite" presStyleCnt="0"/>
      <dgm:spPr/>
    </dgm:pt>
    <dgm:pt modelId="{D710666E-82CF-214E-9628-47EF556A1AD9}" type="pres">
      <dgm:prSet presAssocID="{3029EB45-6A30-46F6-88B9-23E0BA43A31A}" presName="background" presStyleLbl="node0" presStyleIdx="1" presStyleCnt="3"/>
      <dgm:spPr/>
    </dgm:pt>
    <dgm:pt modelId="{49461FDD-8ABD-A04B-B617-8D5EE4E173E7}" type="pres">
      <dgm:prSet presAssocID="{3029EB45-6A30-46F6-88B9-23E0BA43A31A}" presName="text" presStyleLbl="fgAcc0" presStyleIdx="1" presStyleCnt="3">
        <dgm:presLayoutVars>
          <dgm:chPref val="3"/>
        </dgm:presLayoutVars>
      </dgm:prSet>
      <dgm:spPr/>
    </dgm:pt>
    <dgm:pt modelId="{BED4C842-56EB-7D49-A640-530EF95D5461}" type="pres">
      <dgm:prSet presAssocID="{3029EB45-6A30-46F6-88B9-23E0BA43A31A}" presName="hierChild2" presStyleCnt="0"/>
      <dgm:spPr/>
    </dgm:pt>
    <dgm:pt modelId="{DA33B23E-28F2-7D43-8890-AF901E7ED044}" type="pres">
      <dgm:prSet presAssocID="{022E48D0-DDE3-489B-BA45-B2A082CCAF0C}" presName="hierRoot1" presStyleCnt="0"/>
      <dgm:spPr/>
    </dgm:pt>
    <dgm:pt modelId="{206A7366-6DA1-E54D-A860-1AC3F772579C}" type="pres">
      <dgm:prSet presAssocID="{022E48D0-DDE3-489B-BA45-B2A082CCAF0C}" presName="composite" presStyleCnt="0"/>
      <dgm:spPr/>
    </dgm:pt>
    <dgm:pt modelId="{D0FB0B7D-05AA-644C-9BE2-2699CA39B98E}" type="pres">
      <dgm:prSet presAssocID="{022E48D0-DDE3-489B-BA45-B2A082CCAF0C}" presName="background" presStyleLbl="node0" presStyleIdx="2" presStyleCnt="3"/>
      <dgm:spPr/>
    </dgm:pt>
    <dgm:pt modelId="{01B6C22A-6F92-3140-8709-3BD4D47F0995}" type="pres">
      <dgm:prSet presAssocID="{022E48D0-DDE3-489B-BA45-B2A082CCAF0C}" presName="text" presStyleLbl="fgAcc0" presStyleIdx="2" presStyleCnt="3">
        <dgm:presLayoutVars>
          <dgm:chPref val="3"/>
        </dgm:presLayoutVars>
      </dgm:prSet>
      <dgm:spPr/>
    </dgm:pt>
    <dgm:pt modelId="{46A2A4C8-BC4B-6F44-862F-1306CAC78CFC}" type="pres">
      <dgm:prSet presAssocID="{022E48D0-DDE3-489B-BA45-B2A082CCAF0C}" presName="hierChild2" presStyleCnt="0"/>
      <dgm:spPr/>
    </dgm:pt>
  </dgm:ptLst>
  <dgm:cxnLst>
    <dgm:cxn modelId="{3CC5551F-5EB6-4166-8E21-FC24A68B949F}" srcId="{2A42D3F5-90B6-4B13-AD68-C6FEC640A884}" destId="{3029EB45-6A30-46F6-88B9-23E0BA43A31A}" srcOrd="1" destOrd="0" parTransId="{BABD8474-CD5C-4FAC-BE26-0C80DDCE5B1A}" sibTransId="{E1C773E5-1CCB-45DA-B74F-B084B82924B9}"/>
    <dgm:cxn modelId="{DF8BC269-B702-1C46-9729-2844DBF57C2D}" type="presOf" srcId="{5FCD3C10-BA9A-4C83-8595-22B3A4CF47F0}" destId="{48692984-9ECB-294A-ADCB-A00962595A31}" srcOrd="0" destOrd="0" presId="urn:microsoft.com/office/officeart/2005/8/layout/hierarchy1"/>
    <dgm:cxn modelId="{E78E1177-E3CB-7F40-9456-A5C9BD5F4965}" type="presOf" srcId="{022E48D0-DDE3-489B-BA45-B2A082CCAF0C}" destId="{01B6C22A-6F92-3140-8709-3BD4D47F0995}" srcOrd="0" destOrd="0" presId="urn:microsoft.com/office/officeart/2005/8/layout/hierarchy1"/>
    <dgm:cxn modelId="{F9F6B97D-5AFF-4257-9887-3CAE6F06EF95}" srcId="{2A42D3F5-90B6-4B13-AD68-C6FEC640A884}" destId="{022E48D0-DDE3-489B-BA45-B2A082CCAF0C}" srcOrd="2" destOrd="0" parTransId="{98DBAF6A-9905-4974-8306-80B7523E1644}" sibTransId="{D0B49E34-EBD5-416D-8FBB-8B05C8FD4AF3}"/>
    <dgm:cxn modelId="{BE3524A0-46B4-2247-BADC-0F041FE7FA94}" type="presOf" srcId="{2A42D3F5-90B6-4B13-AD68-C6FEC640A884}" destId="{892EFEC5-A109-F840-97C4-5976B2123CE5}" srcOrd="0" destOrd="0" presId="urn:microsoft.com/office/officeart/2005/8/layout/hierarchy1"/>
    <dgm:cxn modelId="{B4A898D5-A797-B749-AA44-54AADABCA9D2}" type="presOf" srcId="{3029EB45-6A30-46F6-88B9-23E0BA43A31A}" destId="{49461FDD-8ABD-A04B-B617-8D5EE4E173E7}" srcOrd="0" destOrd="0" presId="urn:microsoft.com/office/officeart/2005/8/layout/hierarchy1"/>
    <dgm:cxn modelId="{C1BFDCEE-01FA-4D24-A7E9-6638854A51E2}" srcId="{2A42D3F5-90B6-4B13-AD68-C6FEC640A884}" destId="{5FCD3C10-BA9A-4C83-8595-22B3A4CF47F0}" srcOrd="0" destOrd="0" parTransId="{B9968661-58C9-42A3-BF5F-64D535CAF27B}" sibTransId="{8B335682-D44F-40D8-B9F1-13B345ED2EFF}"/>
    <dgm:cxn modelId="{C281D164-20D5-6842-B78D-18DAAA674D77}" type="presParOf" srcId="{892EFEC5-A109-F840-97C4-5976B2123CE5}" destId="{06EE92B4-1CA5-D441-B8C6-A244CD1B8A27}" srcOrd="0" destOrd="0" presId="urn:microsoft.com/office/officeart/2005/8/layout/hierarchy1"/>
    <dgm:cxn modelId="{F464D1C1-CA1A-444D-8C8D-6D06F8D8FD07}" type="presParOf" srcId="{06EE92B4-1CA5-D441-B8C6-A244CD1B8A27}" destId="{F53987E0-65A3-2B4A-AA86-78E49F774DBA}" srcOrd="0" destOrd="0" presId="urn:microsoft.com/office/officeart/2005/8/layout/hierarchy1"/>
    <dgm:cxn modelId="{1FE8C6A8-8FF9-8D45-8CB2-CCFB995714E1}" type="presParOf" srcId="{F53987E0-65A3-2B4A-AA86-78E49F774DBA}" destId="{E8977966-8821-BD44-89AC-3A9DEB638B66}" srcOrd="0" destOrd="0" presId="urn:microsoft.com/office/officeart/2005/8/layout/hierarchy1"/>
    <dgm:cxn modelId="{88308425-7040-E04A-97E4-1DF8AE72E0D6}" type="presParOf" srcId="{F53987E0-65A3-2B4A-AA86-78E49F774DBA}" destId="{48692984-9ECB-294A-ADCB-A00962595A31}" srcOrd="1" destOrd="0" presId="urn:microsoft.com/office/officeart/2005/8/layout/hierarchy1"/>
    <dgm:cxn modelId="{50F7686E-1DCD-0042-B954-D779E1E59C2A}" type="presParOf" srcId="{06EE92B4-1CA5-D441-B8C6-A244CD1B8A27}" destId="{61F3D110-38FE-DA41-B591-22B8D6FDA4F4}" srcOrd="1" destOrd="0" presId="urn:microsoft.com/office/officeart/2005/8/layout/hierarchy1"/>
    <dgm:cxn modelId="{7768D247-5FAE-F74F-B17A-1F26D6CAAC83}" type="presParOf" srcId="{892EFEC5-A109-F840-97C4-5976B2123CE5}" destId="{328DE3C6-2A33-0942-9062-B1B101AC0C0F}" srcOrd="1" destOrd="0" presId="urn:microsoft.com/office/officeart/2005/8/layout/hierarchy1"/>
    <dgm:cxn modelId="{DFE0D37D-3FF9-5A4D-8FF5-CEBACA95384B}" type="presParOf" srcId="{328DE3C6-2A33-0942-9062-B1B101AC0C0F}" destId="{01A7B46D-25E4-4C4B-825C-70F94F437F4C}" srcOrd="0" destOrd="0" presId="urn:microsoft.com/office/officeart/2005/8/layout/hierarchy1"/>
    <dgm:cxn modelId="{0A938032-6B53-2B4F-8C2F-100652FA221C}" type="presParOf" srcId="{01A7B46D-25E4-4C4B-825C-70F94F437F4C}" destId="{D710666E-82CF-214E-9628-47EF556A1AD9}" srcOrd="0" destOrd="0" presId="urn:microsoft.com/office/officeart/2005/8/layout/hierarchy1"/>
    <dgm:cxn modelId="{B1C3142F-BC3F-674D-96CF-D56C17014C11}" type="presParOf" srcId="{01A7B46D-25E4-4C4B-825C-70F94F437F4C}" destId="{49461FDD-8ABD-A04B-B617-8D5EE4E173E7}" srcOrd="1" destOrd="0" presId="urn:microsoft.com/office/officeart/2005/8/layout/hierarchy1"/>
    <dgm:cxn modelId="{CD780ACF-2419-E142-B056-8E26242E0FCB}" type="presParOf" srcId="{328DE3C6-2A33-0942-9062-B1B101AC0C0F}" destId="{BED4C842-56EB-7D49-A640-530EF95D5461}" srcOrd="1" destOrd="0" presId="urn:microsoft.com/office/officeart/2005/8/layout/hierarchy1"/>
    <dgm:cxn modelId="{FD25FC2D-A8BA-8C48-B908-7D743FC3B4C9}" type="presParOf" srcId="{892EFEC5-A109-F840-97C4-5976B2123CE5}" destId="{DA33B23E-28F2-7D43-8890-AF901E7ED044}" srcOrd="2" destOrd="0" presId="urn:microsoft.com/office/officeart/2005/8/layout/hierarchy1"/>
    <dgm:cxn modelId="{A28A4C0A-7B1D-2242-A63D-39F6F1025C2D}" type="presParOf" srcId="{DA33B23E-28F2-7D43-8890-AF901E7ED044}" destId="{206A7366-6DA1-E54D-A860-1AC3F772579C}" srcOrd="0" destOrd="0" presId="urn:microsoft.com/office/officeart/2005/8/layout/hierarchy1"/>
    <dgm:cxn modelId="{B4AB283D-E3C2-9641-ADC5-6CD7A422AE31}" type="presParOf" srcId="{206A7366-6DA1-E54D-A860-1AC3F772579C}" destId="{D0FB0B7D-05AA-644C-9BE2-2699CA39B98E}" srcOrd="0" destOrd="0" presId="urn:microsoft.com/office/officeart/2005/8/layout/hierarchy1"/>
    <dgm:cxn modelId="{1A352AA8-ED1E-104F-95A7-65A6DBCDC84E}" type="presParOf" srcId="{206A7366-6DA1-E54D-A860-1AC3F772579C}" destId="{01B6C22A-6F92-3140-8709-3BD4D47F0995}" srcOrd="1" destOrd="0" presId="urn:microsoft.com/office/officeart/2005/8/layout/hierarchy1"/>
    <dgm:cxn modelId="{BA8FB4C7-191C-9A49-8776-6FBC49BE6BFB}" type="presParOf" srcId="{DA33B23E-28F2-7D43-8890-AF901E7ED044}" destId="{46A2A4C8-BC4B-6F44-862F-1306CAC78CF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65BDA96-A869-4509-A088-D2E44086245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7F23DD2-0DCC-4F8E-AC01-465B0657ED1B}">
      <dgm:prSet/>
      <dgm:spPr/>
      <dgm:t>
        <a:bodyPr/>
        <a:lstStyle/>
        <a:p>
          <a:r>
            <a:rPr lang="en-US" dirty="0"/>
            <a:t>2014 to 2019 (from </a:t>
          </a:r>
          <a:r>
            <a:rPr lang="en-US" dirty="0" err="1"/>
            <a:t>nflscrapR</a:t>
          </a:r>
          <a:r>
            <a:rPr lang="en-US" dirty="0"/>
            <a:t>)</a:t>
          </a:r>
        </a:p>
      </dgm:t>
    </dgm:pt>
    <dgm:pt modelId="{0627B76D-1883-43BD-ACFA-A9183695ED11}" type="parTrans" cxnId="{86370DD3-00AB-44CA-A8E4-67F6614552D2}">
      <dgm:prSet/>
      <dgm:spPr/>
      <dgm:t>
        <a:bodyPr/>
        <a:lstStyle/>
        <a:p>
          <a:endParaRPr lang="en-US"/>
        </a:p>
      </dgm:t>
    </dgm:pt>
    <dgm:pt modelId="{39B7AA79-19C2-47B5-946D-B9713905EF6E}" type="sibTrans" cxnId="{86370DD3-00AB-44CA-A8E4-67F6614552D2}">
      <dgm:prSet/>
      <dgm:spPr/>
      <dgm:t>
        <a:bodyPr/>
        <a:lstStyle/>
        <a:p>
          <a:endParaRPr lang="en-US"/>
        </a:p>
      </dgm:t>
    </dgm:pt>
    <dgm:pt modelId="{13B3CBED-803F-A143-A664-C3EE9FC6A853}" type="pres">
      <dgm:prSet presAssocID="{B65BDA96-A869-4509-A088-D2E44086245B}" presName="linear" presStyleCnt="0">
        <dgm:presLayoutVars>
          <dgm:animLvl val="lvl"/>
          <dgm:resizeHandles val="exact"/>
        </dgm:presLayoutVars>
      </dgm:prSet>
      <dgm:spPr/>
    </dgm:pt>
    <dgm:pt modelId="{0247E955-5E87-4C4B-B81C-BE459710304D}" type="pres">
      <dgm:prSet presAssocID="{27F23DD2-0DCC-4F8E-AC01-465B0657ED1B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26C93447-D284-D84C-A97D-29988AE8D872}" type="presOf" srcId="{27F23DD2-0DCC-4F8E-AC01-465B0657ED1B}" destId="{0247E955-5E87-4C4B-B81C-BE459710304D}" srcOrd="0" destOrd="0" presId="urn:microsoft.com/office/officeart/2005/8/layout/vList2"/>
    <dgm:cxn modelId="{D7F47E67-0860-4D42-9022-F928D09DEC28}" type="presOf" srcId="{B65BDA96-A869-4509-A088-D2E44086245B}" destId="{13B3CBED-803F-A143-A664-C3EE9FC6A853}" srcOrd="0" destOrd="0" presId="urn:microsoft.com/office/officeart/2005/8/layout/vList2"/>
    <dgm:cxn modelId="{86370DD3-00AB-44CA-A8E4-67F6614552D2}" srcId="{B65BDA96-A869-4509-A088-D2E44086245B}" destId="{27F23DD2-0DCC-4F8E-AC01-465B0657ED1B}" srcOrd="0" destOrd="0" parTransId="{0627B76D-1883-43BD-ACFA-A9183695ED11}" sibTransId="{39B7AA79-19C2-47B5-946D-B9713905EF6E}"/>
    <dgm:cxn modelId="{FFE9953F-FCD7-FD4C-BC89-309CB75A626A}" type="presParOf" srcId="{13B3CBED-803F-A143-A664-C3EE9FC6A853}" destId="{0247E955-5E87-4C4B-B81C-BE459710304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D5613C-9D77-4D3E-85D2-795F5D0601A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823C135A-4E22-43C9-9FA0-90BBF8EF3F6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Between 2014-2019</a:t>
          </a:r>
        </a:p>
      </dgm:t>
    </dgm:pt>
    <dgm:pt modelId="{17DFB13A-A498-4EA2-9D5E-E63062F397D1}" type="parTrans" cxnId="{E3110384-D5CC-4217-913C-5DD17392A740}">
      <dgm:prSet/>
      <dgm:spPr/>
      <dgm:t>
        <a:bodyPr/>
        <a:lstStyle/>
        <a:p>
          <a:endParaRPr lang="en-US"/>
        </a:p>
      </dgm:t>
    </dgm:pt>
    <dgm:pt modelId="{D8565365-2315-4816-B1CB-468E3CEA3086}" type="sibTrans" cxnId="{E3110384-D5CC-4217-913C-5DD17392A740}">
      <dgm:prSet/>
      <dgm:spPr/>
      <dgm:t>
        <a:bodyPr/>
        <a:lstStyle/>
        <a:p>
          <a:endParaRPr lang="en-US"/>
        </a:p>
      </dgm:t>
    </dgm:pt>
    <dgm:pt modelId="{6552CCE4-D74F-4F68-8C6D-835354F7AE1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232 quarterbacks threw at least 50 passes when both winning (or losing by less than four) and losing by more than four</a:t>
          </a:r>
        </a:p>
      </dgm:t>
    </dgm:pt>
    <dgm:pt modelId="{1EE7DE01-FA27-417B-B405-CA6D4C80B0B4}" type="parTrans" cxnId="{0AE73244-0DBA-414D-8B61-953064471267}">
      <dgm:prSet/>
      <dgm:spPr/>
      <dgm:t>
        <a:bodyPr/>
        <a:lstStyle/>
        <a:p>
          <a:endParaRPr lang="en-US"/>
        </a:p>
      </dgm:t>
    </dgm:pt>
    <dgm:pt modelId="{1B32683D-EA17-40EB-A7DB-F865D1ABDBBB}" type="sibTrans" cxnId="{0AE73244-0DBA-414D-8B61-953064471267}">
      <dgm:prSet/>
      <dgm:spPr/>
      <dgm:t>
        <a:bodyPr/>
        <a:lstStyle/>
        <a:p>
          <a:endParaRPr lang="en-US"/>
        </a:p>
      </dgm:t>
    </dgm:pt>
    <dgm:pt modelId="{7C82066C-1818-4F05-8DC7-8CCBF635B343}" type="pres">
      <dgm:prSet presAssocID="{1ED5613C-9D77-4D3E-85D2-795F5D0601A6}" presName="root" presStyleCnt="0">
        <dgm:presLayoutVars>
          <dgm:dir/>
          <dgm:resizeHandles val="exact"/>
        </dgm:presLayoutVars>
      </dgm:prSet>
      <dgm:spPr/>
    </dgm:pt>
    <dgm:pt modelId="{FCE3FDFA-F10A-43C9-BA8B-9AB4FA234C87}" type="pres">
      <dgm:prSet presAssocID="{823C135A-4E22-43C9-9FA0-90BBF8EF3F69}" presName="compNode" presStyleCnt="0"/>
      <dgm:spPr/>
    </dgm:pt>
    <dgm:pt modelId="{8BEFF518-1783-4C0C-A4BE-41595C60C1C9}" type="pres">
      <dgm:prSet presAssocID="{823C135A-4E22-43C9-9FA0-90BBF8EF3F69}" presName="bgRect" presStyleLbl="bgShp" presStyleIdx="0" presStyleCnt="2"/>
      <dgm:spPr/>
    </dgm:pt>
    <dgm:pt modelId="{E9179977-B87F-466B-B59D-9CEA5016CDAA}" type="pres">
      <dgm:prSet presAssocID="{823C135A-4E22-43C9-9FA0-90BBF8EF3F6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952C717F-6883-4DB9-9B28-434C949E6043}" type="pres">
      <dgm:prSet presAssocID="{823C135A-4E22-43C9-9FA0-90BBF8EF3F69}" presName="spaceRect" presStyleCnt="0"/>
      <dgm:spPr/>
    </dgm:pt>
    <dgm:pt modelId="{87DEE84D-39F4-4AED-A99F-52C73ECCBC36}" type="pres">
      <dgm:prSet presAssocID="{823C135A-4E22-43C9-9FA0-90BBF8EF3F69}" presName="parTx" presStyleLbl="revTx" presStyleIdx="0" presStyleCnt="2">
        <dgm:presLayoutVars>
          <dgm:chMax val="0"/>
          <dgm:chPref val="0"/>
        </dgm:presLayoutVars>
      </dgm:prSet>
      <dgm:spPr/>
    </dgm:pt>
    <dgm:pt modelId="{F5A47E36-C21A-424E-9CA8-7E951DE833D3}" type="pres">
      <dgm:prSet presAssocID="{D8565365-2315-4816-B1CB-468E3CEA3086}" presName="sibTrans" presStyleCnt="0"/>
      <dgm:spPr/>
    </dgm:pt>
    <dgm:pt modelId="{AA90980D-60AD-47E4-A88E-1C39FD41F2FF}" type="pres">
      <dgm:prSet presAssocID="{6552CCE4-D74F-4F68-8C6D-835354F7AE11}" presName="compNode" presStyleCnt="0"/>
      <dgm:spPr/>
    </dgm:pt>
    <dgm:pt modelId="{90E23785-3384-422F-B60A-EE4BD0F88595}" type="pres">
      <dgm:prSet presAssocID="{6552CCE4-D74F-4F68-8C6D-835354F7AE11}" presName="bgRect" presStyleLbl="bgShp" presStyleIdx="1" presStyleCnt="2"/>
      <dgm:spPr/>
    </dgm:pt>
    <dgm:pt modelId="{8C5703D9-9AC8-4159-8010-51AB6997E17E}" type="pres">
      <dgm:prSet presAssocID="{6552CCE4-D74F-4F68-8C6D-835354F7AE1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157CE1E-3399-45FC-94CD-57FEB0CFC236}" type="pres">
      <dgm:prSet presAssocID="{6552CCE4-D74F-4F68-8C6D-835354F7AE11}" presName="spaceRect" presStyleCnt="0"/>
      <dgm:spPr/>
    </dgm:pt>
    <dgm:pt modelId="{9742C27D-14D3-43E1-9ABC-DA5A45E37138}" type="pres">
      <dgm:prSet presAssocID="{6552CCE4-D74F-4F68-8C6D-835354F7AE11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0AE73244-0DBA-414D-8B61-953064471267}" srcId="{1ED5613C-9D77-4D3E-85D2-795F5D0601A6}" destId="{6552CCE4-D74F-4F68-8C6D-835354F7AE11}" srcOrd="1" destOrd="0" parTransId="{1EE7DE01-FA27-417B-B405-CA6D4C80B0B4}" sibTransId="{1B32683D-EA17-40EB-A7DB-F865D1ABDBBB}"/>
    <dgm:cxn modelId="{E3110384-D5CC-4217-913C-5DD17392A740}" srcId="{1ED5613C-9D77-4D3E-85D2-795F5D0601A6}" destId="{823C135A-4E22-43C9-9FA0-90BBF8EF3F69}" srcOrd="0" destOrd="0" parTransId="{17DFB13A-A498-4EA2-9D5E-E63062F397D1}" sibTransId="{D8565365-2315-4816-B1CB-468E3CEA3086}"/>
    <dgm:cxn modelId="{C7B56D86-FEAF-2C47-8B6A-C21CF8BD7B43}" type="presOf" srcId="{1ED5613C-9D77-4D3E-85D2-795F5D0601A6}" destId="{7C82066C-1818-4F05-8DC7-8CCBF635B343}" srcOrd="0" destOrd="0" presId="urn:microsoft.com/office/officeart/2018/2/layout/IconVerticalSolidList"/>
    <dgm:cxn modelId="{028C11C0-23D9-6849-BB6D-B67E0C2AAC6A}" type="presOf" srcId="{823C135A-4E22-43C9-9FA0-90BBF8EF3F69}" destId="{87DEE84D-39F4-4AED-A99F-52C73ECCBC36}" srcOrd="0" destOrd="0" presId="urn:microsoft.com/office/officeart/2018/2/layout/IconVerticalSolidList"/>
    <dgm:cxn modelId="{B173E7ED-9C3B-4548-B3D9-678554F6925A}" type="presOf" srcId="{6552CCE4-D74F-4F68-8C6D-835354F7AE11}" destId="{9742C27D-14D3-43E1-9ABC-DA5A45E37138}" srcOrd="0" destOrd="0" presId="urn:microsoft.com/office/officeart/2018/2/layout/IconVerticalSolidList"/>
    <dgm:cxn modelId="{8FF734E2-DF2E-9F4C-A70E-6F040A543789}" type="presParOf" srcId="{7C82066C-1818-4F05-8DC7-8CCBF635B343}" destId="{FCE3FDFA-F10A-43C9-BA8B-9AB4FA234C87}" srcOrd="0" destOrd="0" presId="urn:microsoft.com/office/officeart/2018/2/layout/IconVerticalSolidList"/>
    <dgm:cxn modelId="{9335A46A-2101-A342-A82A-AEB30BC219B1}" type="presParOf" srcId="{FCE3FDFA-F10A-43C9-BA8B-9AB4FA234C87}" destId="{8BEFF518-1783-4C0C-A4BE-41595C60C1C9}" srcOrd="0" destOrd="0" presId="urn:microsoft.com/office/officeart/2018/2/layout/IconVerticalSolidList"/>
    <dgm:cxn modelId="{B8298118-B20E-8A45-8067-ADCF90DC2C90}" type="presParOf" srcId="{FCE3FDFA-F10A-43C9-BA8B-9AB4FA234C87}" destId="{E9179977-B87F-466B-B59D-9CEA5016CDAA}" srcOrd="1" destOrd="0" presId="urn:microsoft.com/office/officeart/2018/2/layout/IconVerticalSolidList"/>
    <dgm:cxn modelId="{99B30958-EB98-1D42-AC23-E8FE644E3D16}" type="presParOf" srcId="{FCE3FDFA-F10A-43C9-BA8B-9AB4FA234C87}" destId="{952C717F-6883-4DB9-9B28-434C949E6043}" srcOrd="2" destOrd="0" presId="urn:microsoft.com/office/officeart/2018/2/layout/IconVerticalSolidList"/>
    <dgm:cxn modelId="{F54E3989-6052-AE4B-83F3-ADBD2EAAEFED}" type="presParOf" srcId="{FCE3FDFA-F10A-43C9-BA8B-9AB4FA234C87}" destId="{87DEE84D-39F4-4AED-A99F-52C73ECCBC36}" srcOrd="3" destOrd="0" presId="urn:microsoft.com/office/officeart/2018/2/layout/IconVerticalSolidList"/>
    <dgm:cxn modelId="{2E41FE4C-5A77-0943-8A62-8D1D23042187}" type="presParOf" srcId="{7C82066C-1818-4F05-8DC7-8CCBF635B343}" destId="{F5A47E36-C21A-424E-9CA8-7E951DE833D3}" srcOrd="1" destOrd="0" presId="urn:microsoft.com/office/officeart/2018/2/layout/IconVerticalSolidList"/>
    <dgm:cxn modelId="{B6C12FD3-038E-8341-8A34-005B024AEE9A}" type="presParOf" srcId="{7C82066C-1818-4F05-8DC7-8CCBF635B343}" destId="{AA90980D-60AD-47E4-A88E-1C39FD41F2FF}" srcOrd="2" destOrd="0" presId="urn:microsoft.com/office/officeart/2018/2/layout/IconVerticalSolidList"/>
    <dgm:cxn modelId="{1D38283C-03FD-0448-90D6-53EED61D120C}" type="presParOf" srcId="{AA90980D-60AD-47E4-A88E-1C39FD41F2FF}" destId="{90E23785-3384-422F-B60A-EE4BD0F88595}" srcOrd="0" destOrd="0" presId="urn:microsoft.com/office/officeart/2018/2/layout/IconVerticalSolidList"/>
    <dgm:cxn modelId="{453E113C-FBC3-9548-885F-3DAB44CC2C5E}" type="presParOf" srcId="{AA90980D-60AD-47E4-A88E-1C39FD41F2FF}" destId="{8C5703D9-9AC8-4159-8010-51AB6997E17E}" srcOrd="1" destOrd="0" presId="urn:microsoft.com/office/officeart/2018/2/layout/IconVerticalSolidList"/>
    <dgm:cxn modelId="{5B6A68A6-5B2F-614D-9CBD-868CBDF81144}" type="presParOf" srcId="{AA90980D-60AD-47E4-A88E-1C39FD41F2FF}" destId="{C157CE1E-3399-45FC-94CD-57FEB0CFC236}" srcOrd="2" destOrd="0" presId="urn:microsoft.com/office/officeart/2018/2/layout/IconVerticalSolidList"/>
    <dgm:cxn modelId="{4A16439B-94DD-9A47-8041-8FCA909A4DFE}" type="presParOf" srcId="{AA90980D-60AD-47E4-A88E-1C39FD41F2FF}" destId="{9742C27D-14D3-43E1-9ABC-DA5A45E3713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9234A7C-28C6-413D-BD77-79317669F85B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813559E-9EA2-432A-A319-81DE57374436}">
      <dgm:prSet/>
      <dgm:spPr/>
      <dgm:t>
        <a:bodyPr/>
        <a:lstStyle/>
        <a:p>
          <a:r>
            <a:rPr lang="en-US" dirty="0"/>
            <a:t>Average decline was ~0.6%</a:t>
          </a:r>
        </a:p>
      </dgm:t>
    </dgm:pt>
    <dgm:pt modelId="{1D7479E0-DE88-4630-9C78-6BCC5D8CA931}" type="parTrans" cxnId="{227FD1CA-F816-4B02-A71A-DBB01B1109BE}">
      <dgm:prSet/>
      <dgm:spPr/>
      <dgm:t>
        <a:bodyPr/>
        <a:lstStyle/>
        <a:p>
          <a:endParaRPr lang="en-US"/>
        </a:p>
      </dgm:t>
    </dgm:pt>
    <dgm:pt modelId="{74EC7769-A925-4F8B-A6D0-DF9079AB254E}" type="sibTrans" cxnId="{227FD1CA-F816-4B02-A71A-DBB01B1109BE}">
      <dgm:prSet/>
      <dgm:spPr/>
      <dgm:t>
        <a:bodyPr/>
        <a:lstStyle/>
        <a:p>
          <a:endParaRPr lang="en-US"/>
        </a:p>
      </dgm:t>
    </dgm:pt>
    <dgm:pt modelId="{0624A28F-F2CE-4EDF-AB3D-C22C48863190}">
      <dgm:prSet/>
      <dgm:spPr/>
      <dgm:t>
        <a:bodyPr/>
        <a:lstStyle/>
        <a:p>
          <a:r>
            <a:rPr lang="en-US"/>
            <a:t>Statistically significant difference</a:t>
          </a:r>
        </a:p>
      </dgm:t>
    </dgm:pt>
    <dgm:pt modelId="{72CD71CC-5AC7-4494-843F-B228A70DC73E}" type="parTrans" cxnId="{99912A53-768B-4D8E-8A95-2DD3E0B74671}">
      <dgm:prSet/>
      <dgm:spPr/>
      <dgm:t>
        <a:bodyPr/>
        <a:lstStyle/>
        <a:p>
          <a:endParaRPr lang="en-US"/>
        </a:p>
      </dgm:t>
    </dgm:pt>
    <dgm:pt modelId="{4DEAD492-82B5-40B7-82B3-360EBBEA82E9}" type="sibTrans" cxnId="{99912A53-768B-4D8E-8A95-2DD3E0B74671}">
      <dgm:prSet/>
      <dgm:spPr/>
      <dgm:t>
        <a:bodyPr/>
        <a:lstStyle/>
        <a:p>
          <a:endParaRPr lang="en-US"/>
        </a:p>
      </dgm:t>
    </dgm:pt>
    <dgm:pt modelId="{34788E39-45BC-4446-95AC-0682B555DD76}" type="pres">
      <dgm:prSet presAssocID="{C9234A7C-28C6-413D-BD77-79317669F85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05E8A9D-3F09-9841-90BD-1C433C6295D9}" type="pres">
      <dgm:prSet presAssocID="{8813559E-9EA2-432A-A319-81DE57374436}" presName="hierRoot1" presStyleCnt="0"/>
      <dgm:spPr/>
    </dgm:pt>
    <dgm:pt modelId="{F894D853-7E5A-174A-9AB1-EA037F878989}" type="pres">
      <dgm:prSet presAssocID="{8813559E-9EA2-432A-A319-81DE57374436}" presName="composite" presStyleCnt="0"/>
      <dgm:spPr/>
    </dgm:pt>
    <dgm:pt modelId="{FB2FC4BA-14E0-684E-B4F1-874CEAE79CBB}" type="pres">
      <dgm:prSet presAssocID="{8813559E-9EA2-432A-A319-81DE57374436}" presName="background" presStyleLbl="node0" presStyleIdx="0" presStyleCnt="2"/>
      <dgm:spPr/>
    </dgm:pt>
    <dgm:pt modelId="{D81A9344-17EC-9A40-8885-66C88C15371E}" type="pres">
      <dgm:prSet presAssocID="{8813559E-9EA2-432A-A319-81DE57374436}" presName="text" presStyleLbl="fgAcc0" presStyleIdx="0" presStyleCnt="2">
        <dgm:presLayoutVars>
          <dgm:chPref val="3"/>
        </dgm:presLayoutVars>
      </dgm:prSet>
      <dgm:spPr/>
    </dgm:pt>
    <dgm:pt modelId="{F69AC71C-4EF6-3E40-B17E-E3CADCB31BB5}" type="pres">
      <dgm:prSet presAssocID="{8813559E-9EA2-432A-A319-81DE57374436}" presName="hierChild2" presStyleCnt="0"/>
      <dgm:spPr/>
    </dgm:pt>
    <dgm:pt modelId="{41DB4B48-CE3C-B342-8EDF-02169A2B8CCD}" type="pres">
      <dgm:prSet presAssocID="{0624A28F-F2CE-4EDF-AB3D-C22C48863190}" presName="hierRoot1" presStyleCnt="0"/>
      <dgm:spPr/>
    </dgm:pt>
    <dgm:pt modelId="{6B5A94C0-C15F-414C-9C2A-3365AD88BECB}" type="pres">
      <dgm:prSet presAssocID="{0624A28F-F2CE-4EDF-AB3D-C22C48863190}" presName="composite" presStyleCnt="0"/>
      <dgm:spPr/>
    </dgm:pt>
    <dgm:pt modelId="{5841706E-6C44-954F-8C4A-D906B11FB3D3}" type="pres">
      <dgm:prSet presAssocID="{0624A28F-F2CE-4EDF-AB3D-C22C48863190}" presName="background" presStyleLbl="node0" presStyleIdx="1" presStyleCnt="2"/>
      <dgm:spPr/>
    </dgm:pt>
    <dgm:pt modelId="{E8394197-CAE1-8A4A-B451-9DB28F392A04}" type="pres">
      <dgm:prSet presAssocID="{0624A28F-F2CE-4EDF-AB3D-C22C48863190}" presName="text" presStyleLbl="fgAcc0" presStyleIdx="1" presStyleCnt="2">
        <dgm:presLayoutVars>
          <dgm:chPref val="3"/>
        </dgm:presLayoutVars>
      </dgm:prSet>
      <dgm:spPr/>
    </dgm:pt>
    <dgm:pt modelId="{D9F38132-B069-874B-8F7E-F32C15860D85}" type="pres">
      <dgm:prSet presAssocID="{0624A28F-F2CE-4EDF-AB3D-C22C48863190}" presName="hierChild2" presStyleCnt="0"/>
      <dgm:spPr/>
    </dgm:pt>
  </dgm:ptLst>
  <dgm:cxnLst>
    <dgm:cxn modelId="{99912A53-768B-4D8E-8A95-2DD3E0B74671}" srcId="{C9234A7C-28C6-413D-BD77-79317669F85B}" destId="{0624A28F-F2CE-4EDF-AB3D-C22C48863190}" srcOrd="1" destOrd="0" parTransId="{72CD71CC-5AC7-4494-843F-B228A70DC73E}" sibTransId="{4DEAD492-82B5-40B7-82B3-360EBBEA82E9}"/>
    <dgm:cxn modelId="{2B44216D-F48A-6741-BCFB-4F16C44CE0CA}" type="presOf" srcId="{8813559E-9EA2-432A-A319-81DE57374436}" destId="{D81A9344-17EC-9A40-8885-66C88C15371E}" srcOrd="0" destOrd="0" presId="urn:microsoft.com/office/officeart/2005/8/layout/hierarchy1"/>
    <dgm:cxn modelId="{C4097F6E-17FE-9344-AF1D-08FED255D08F}" type="presOf" srcId="{C9234A7C-28C6-413D-BD77-79317669F85B}" destId="{34788E39-45BC-4446-95AC-0682B555DD76}" srcOrd="0" destOrd="0" presId="urn:microsoft.com/office/officeart/2005/8/layout/hierarchy1"/>
    <dgm:cxn modelId="{1940AD74-B742-744D-AB74-08569854D85A}" type="presOf" srcId="{0624A28F-F2CE-4EDF-AB3D-C22C48863190}" destId="{E8394197-CAE1-8A4A-B451-9DB28F392A04}" srcOrd="0" destOrd="0" presId="urn:microsoft.com/office/officeart/2005/8/layout/hierarchy1"/>
    <dgm:cxn modelId="{227FD1CA-F816-4B02-A71A-DBB01B1109BE}" srcId="{C9234A7C-28C6-413D-BD77-79317669F85B}" destId="{8813559E-9EA2-432A-A319-81DE57374436}" srcOrd="0" destOrd="0" parTransId="{1D7479E0-DE88-4630-9C78-6BCC5D8CA931}" sibTransId="{74EC7769-A925-4F8B-A6D0-DF9079AB254E}"/>
    <dgm:cxn modelId="{20D2EC43-A473-FD40-8C62-861CC1C95D51}" type="presParOf" srcId="{34788E39-45BC-4446-95AC-0682B555DD76}" destId="{E05E8A9D-3F09-9841-90BD-1C433C6295D9}" srcOrd="0" destOrd="0" presId="urn:microsoft.com/office/officeart/2005/8/layout/hierarchy1"/>
    <dgm:cxn modelId="{D8C48799-36FF-1942-BCA2-341DCD62B291}" type="presParOf" srcId="{E05E8A9D-3F09-9841-90BD-1C433C6295D9}" destId="{F894D853-7E5A-174A-9AB1-EA037F878989}" srcOrd="0" destOrd="0" presId="urn:microsoft.com/office/officeart/2005/8/layout/hierarchy1"/>
    <dgm:cxn modelId="{978F7052-F3B1-1C4F-9918-D8F38E4B9EA7}" type="presParOf" srcId="{F894D853-7E5A-174A-9AB1-EA037F878989}" destId="{FB2FC4BA-14E0-684E-B4F1-874CEAE79CBB}" srcOrd="0" destOrd="0" presId="urn:microsoft.com/office/officeart/2005/8/layout/hierarchy1"/>
    <dgm:cxn modelId="{AD39E952-6A8B-EE48-A590-BE393F742EA3}" type="presParOf" srcId="{F894D853-7E5A-174A-9AB1-EA037F878989}" destId="{D81A9344-17EC-9A40-8885-66C88C15371E}" srcOrd="1" destOrd="0" presId="urn:microsoft.com/office/officeart/2005/8/layout/hierarchy1"/>
    <dgm:cxn modelId="{0E3FA332-6354-6041-A2E8-97B1576302D7}" type="presParOf" srcId="{E05E8A9D-3F09-9841-90BD-1C433C6295D9}" destId="{F69AC71C-4EF6-3E40-B17E-E3CADCB31BB5}" srcOrd="1" destOrd="0" presId="urn:microsoft.com/office/officeart/2005/8/layout/hierarchy1"/>
    <dgm:cxn modelId="{038F48FB-24FB-094C-A1B7-D0DE7D600CC3}" type="presParOf" srcId="{34788E39-45BC-4446-95AC-0682B555DD76}" destId="{41DB4B48-CE3C-B342-8EDF-02169A2B8CCD}" srcOrd="1" destOrd="0" presId="urn:microsoft.com/office/officeart/2005/8/layout/hierarchy1"/>
    <dgm:cxn modelId="{98A0F59C-E61E-D04C-AE75-51D692C69D24}" type="presParOf" srcId="{41DB4B48-CE3C-B342-8EDF-02169A2B8CCD}" destId="{6B5A94C0-C15F-414C-9C2A-3365AD88BECB}" srcOrd="0" destOrd="0" presId="urn:microsoft.com/office/officeart/2005/8/layout/hierarchy1"/>
    <dgm:cxn modelId="{3778D5CB-5E20-A44B-A1B8-ACD50721F462}" type="presParOf" srcId="{6B5A94C0-C15F-414C-9C2A-3365AD88BECB}" destId="{5841706E-6C44-954F-8C4A-D906B11FB3D3}" srcOrd="0" destOrd="0" presId="urn:microsoft.com/office/officeart/2005/8/layout/hierarchy1"/>
    <dgm:cxn modelId="{1D608C33-3129-9D46-AEBC-82F977C14B37}" type="presParOf" srcId="{6B5A94C0-C15F-414C-9C2A-3365AD88BECB}" destId="{E8394197-CAE1-8A4A-B451-9DB28F392A04}" srcOrd="1" destOrd="0" presId="urn:microsoft.com/office/officeart/2005/8/layout/hierarchy1"/>
    <dgm:cxn modelId="{B7480189-5DE9-1048-B9DD-5B6E5D57CE55}" type="presParOf" srcId="{41DB4B48-CE3C-B342-8EDF-02169A2B8CCD}" destId="{D9F38132-B069-874B-8F7E-F32C15860D8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6ECA7C4-C7D0-4DCA-AEA7-64326A70B83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9F54A148-8063-4236-B579-81AA3A940519}">
      <dgm:prSet/>
      <dgm:spPr/>
      <dgm:t>
        <a:bodyPr/>
        <a:lstStyle/>
        <a:p>
          <a:pPr>
            <a:defRPr cap="all"/>
          </a:pPr>
          <a:r>
            <a:rPr lang="en-US"/>
            <a:t>Winning or within three points: 8.0 aDOT</a:t>
          </a:r>
        </a:p>
      </dgm:t>
    </dgm:pt>
    <dgm:pt modelId="{B2FEBF2A-8671-4675-BACB-96B90DDC1021}" type="parTrans" cxnId="{44029E6A-8725-4251-8235-0E8FA855FE1C}">
      <dgm:prSet/>
      <dgm:spPr/>
      <dgm:t>
        <a:bodyPr/>
        <a:lstStyle/>
        <a:p>
          <a:endParaRPr lang="en-US"/>
        </a:p>
      </dgm:t>
    </dgm:pt>
    <dgm:pt modelId="{4E580066-CE38-4FF8-A8FB-7C10EFD202C5}" type="sibTrans" cxnId="{44029E6A-8725-4251-8235-0E8FA855FE1C}">
      <dgm:prSet/>
      <dgm:spPr/>
      <dgm:t>
        <a:bodyPr/>
        <a:lstStyle/>
        <a:p>
          <a:endParaRPr lang="en-US"/>
        </a:p>
      </dgm:t>
    </dgm:pt>
    <dgm:pt modelId="{A4241756-E4FB-4B3B-BBEB-9C1FD884F209}">
      <dgm:prSet/>
      <dgm:spPr/>
      <dgm:t>
        <a:bodyPr/>
        <a:lstStyle/>
        <a:p>
          <a:pPr>
            <a:defRPr cap="all"/>
          </a:pPr>
          <a:r>
            <a:rPr lang="en-US"/>
            <a:t>Losing by more than three: 8.5 aDOT </a:t>
          </a:r>
        </a:p>
      </dgm:t>
    </dgm:pt>
    <dgm:pt modelId="{26B59730-B7A2-4190-9F39-7780CC79064B}" type="parTrans" cxnId="{0ED494F1-5C5D-4144-A165-18B218C8C1DF}">
      <dgm:prSet/>
      <dgm:spPr/>
      <dgm:t>
        <a:bodyPr/>
        <a:lstStyle/>
        <a:p>
          <a:endParaRPr lang="en-US"/>
        </a:p>
      </dgm:t>
    </dgm:pt>
    <dgm:pt modelId="{E6EA9626-16EF-454A-83E1-C09B02586206}" type="sibTrans" cxnId="{0ED494F1-5C5D-4144-A165-18B218C8C1DF}">
      <dgm:prSet/>
      <dgm:spPr/>
      <dgm:t>
        <a:bodyPr/>
        <a:lstStyle/>
        <a:p>
          <a:endParaRPr lang="en-US"/>
        </a:p>
      </dgm:t>
    </dgm:pt>
    <dgm:pt modelId="{B62616F1-8A37-437C-B353-999F36A72A09}">
      <dgm:prSet/>
      <dgm:spPr/>
      <dgm:t>
        <a:bodyPr/>
        <a:lstStyle/>
        <a:p>
          <a:pPr>
            <a:defRPr cap="all"/>
          </a:pPr>
          <a:r>
            <a:rPr lang="en-US"/>
            <a:t>Statistically significant difference</a:t>
          </a:r>
        </a:p>
      </dgm:t>
    </dgm:pt>
    <dgm:pt modelId="{1166434D-FB34-4BFC-BA1C-1451DD3E61C4}" type="parTrans" cxnId="{E1E11B00-D20C-4B59-9394-4062B195CCEC}">
      <dgm:prSet/>
      <dgm:spPr/>
      <dgm:t>
        <a:bodyPr/>
        <a:lstStyle/>
        <a:p>
          <a:endParaRPr lang="en-US"/>
        </a:p>
      </dgm:t>
    </dgm:pt>
    <dgm:pt modelId="{27C776E7-8B5B-4B06-8ACD-CE6BA4E0004C}" type="sibTrans" cxnId="{E1E11B00-D20C-4B59-9394-4062B195CCEC}">
      <dgm:prSet/>
      <dgm:spPr/>
      <dgm:t>
        <a:bodyPr/>
        <a:lstStyle/>
        <a:p>
          <a:endParaRPr lang="en-US"/>
        </a:p>
      </dgm:t>
    </dgm:pt>
    <dgm:pt modelId="{9267BD50-DF19-4011-B151-594913DF4F12}">
      <dgm:prSet/>
      <dgm:spPr/>
      <dgm:t>
        <a:bodyPr/>
        <a:lstStyle/>
        <a:p>
          <a:pPr>
            <a:defRPr cap="all"/>
          </a:pPr>
          <a:r>
            <a:rPr lang="en-US"/>
            <a:t>Standard deviation for qualified passers was 1 air yard in 2019</a:t>
          </a:r>
        </a:p>
      </dgm:t>
    </dgm:pt>
    <dgm:pt modelId="{F2D2B283-0B33-4DFE-9CAA-AC7191D4A0D0}" type="parTrans" cxnId="{AEB6C47F-FC76-40D6-AEFD-6997396F8876}">
      <dgm:prSet/>
      <dgm:spPr/>
      <dgm:t>
        <a:bodyPr/>
        <a:lstStyle/>
        <a:p>
          <a:endParaRPr lang="en-US"/>
        </a:p>
      </dgm:t>
    </dgm:pt>
    <dgm:pt modelId="{1AC2AB57-F53F-4BDB-88BB-78D63657F75E}" type="sibTrans" cxnId="{AEB6C47F-FC76-40D6-AEFD-6997396F8876}">
      <dgm:prSet/>
      <dgm:spPr/>
      <dgm:t>
        <a:bodyPr/>
        <a:lstStyle/>
        <a:p>
          <a:endParaRPr lang="en-US"/>
        </a:p>
      </dgm:t>
    </dgm:pt>
    <dgm:pt modelId="{B6765B11-C663-4AF1-9663-D55223CB5EFD}" type="pres">
      <dgm:prSet presAssocID="{06ECA7C4-C7D0-4DCA-AEA7-64326A70B83F}" presName="root" presStyleCnt="0">
        <dgm:presLayoutVars>
          <dgm:dir/>
          <dgm:resizeHandles val="exact"/>
        </dgm:presLayoutVars>
      </dgm:prSet>
      <dgm:spPr/>
    </dgm:pt>
    <dgm:pt modelId="{6452CB0C-3C61-4BD7-BBA7-71A5EF4F4D28}" type="pres">
      <dgm:prSet presAssocID="{9F54A148-8063-4236-B579-81AA3A940519}" presName="compNode" presStyleCnt="0"/>
      <dgm:spPr/>
    </dgm:pt>
    <dgm:pt modelId="{FC30438F-41CC-4161-8D0C-63895E22A8F2}" type="pres">
      <dgm:prSet presAssocID="{9F54A148-8063-4236-B579-81AA3A940519}" presName="iconBgRect" presStyleLbl="bgShp" presStyleIdx="0" presStyleCnt="4"/>
      <dgm:spPr/>
    </dgm:pt>
    <dgm:pt modelId="{3F3D9537-DD70-40EC-AF69-D6C7BAFBF36B}" type="pres">
      <dgm:prSet presAssocID="{9F54A148-8063-4236-B579-81AA3A94051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E19B2DB-58E3-44FB-96AD-14AEF7207C08}" type="pres">
      <dgm:prSet presAssocID="{9F54A148-8063-4236-B579-81AA3A940519}" presName="spaceRect" presStyleCnt="0"/>
      <dgm:spPr/>
    </dgm:pt>
    <dgm:pt modelId="{24BBAD9C-EA0C-4759-B5BD-F5B0C6A50A27}" type="pres">
      <dgm:prSet presAssocID="{9F54A148-8063-4236-B579-81AA3A940519}" presName="textRect" presStyleLbl="revTx" presStyleIdx="0" presStyleCnt="4">
        <dgm:presLayoutVars>
          <dgm:chMax val="1"/>
          <dgm:chPref val="1"/>
        </dgm:presLayoutVars>
      </dgm:prSet>
      <dgm:spPr/>
    </dgm:pt>
    <dgm:pt modelId="{C3DAE79C-0C3D-4543-BF53-11EF14C46021}" type="pres">
      <dgm:prSet presAssocID="{4E580066-CE38-4FF8-A8FB-7C10EFD202C5}" presName="sibTrans" presStyleCnt="0"/>
      <dgm:spPr/>
    </dgm:pt>
    <dgm:pt modelId="{0B10C23A-6CF4-4DE1-9392-78E921211791}" type="pres">
      <dgm:prSet presAssocID="{A4241756-E4FB-4B3B-BBEB-9C1FD884F209}" presName="compNode" presStyleCnt="0"/>
      <dgm:spPr/>
    </dgm:pt>
    <dgm:pt modelId="{9278C91C-3216-4909-9D03-43451F6B2EBE}" type="pres">
      <dgm:prSet presAssocID="{A4241756-E4FB-4B3B-BBEB-9C1FD884F209}" presName="iconBgRect" presStyleLbl="bgShp" presStyleIdx="1" presStyleCnt="4"/>
      <dgm:spPr/>
    </dgm:pt>
    <dgm:pt modelId="{6E8C758D-E764-4524-A37F-798EE02BDE27}" type="pres">
      <dgm:prSet presAssocID="{A4241756-E4FB-4B3B-BBEB-9C1FD884F20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ght Pointing Backhand Index"/>
        </a:ext>
      </dgm:extLst>
    </dgm:pt>
    <dgm:pt modelId="{CA621950-C187-4D06-A9DA-FB25B863038A}" type="pres">
      <dgm:prSet presAssocID="{A4241756-E4FB-4B3B-BBEB-9C1FD884F209}" presName="spaceRect" presStyleCnt="0"/>
      <dgm:spPr/>
    </dgm:pt>
    <dgm:pt modelId="{AA7DC379-99DA-467C-9B16-FADFFF18F1F3}" type="pres">
      <dgm:prSet presAssocID="{A4241756-E4FB-4B3B-BBEB-9C1FD884F209}" presName="textRect" presStyleLbl="revTx" presStyleIdx="1" presStyleCnt="4">
        <dgm:presLayoutVars>
          <dgm:chMax val="1"/>
          <dgm:chPref val="1"/>
        </dgm:presLayoutVars>
      </dgm:prSet>
      <dgm:spPr/>
    </dgm:pt>
    <dgm:pt modelId="{EA9FF093-51B7-4164-B6F9-2B5A6D44E8CC}" type="pres">
      <dgm:prSet presAssocID="{E6EA9626-16EF-454A-83E1-C09B02586206}" presName="sibTrans" presStyleCnt="0"/>
      <dgm:spPr/>
    </dgm:pt>
    <dgm:pt modelId="{E0CC2782-0EDB-4732-9C85-00C3B7D460CD}" type="pres">
      <dgm:prSet presAssocID="{B62616F1-8A37-437C-B353-999F36A72A09}" presName="compNode" presStyleCnt="0"/>
      <dgm:spPr/>
    </dgm:pt>
    <dgm:pt modelId="{F461D7A5-7479-486C-B2F7-345A3E422644}" type="pres">
      <dgm:prSet presAssocID="{B62616F1-8A37-437C-B353-999F36A72A09}" presName="iconBgRect" presStyleLbl="bgShp" presStyleIdx="2" presStyleCnt="4"/>
      <dgm:spPr/>
    </dgm:pt>
    <dgm:pt modelId="{2FA1AC54-E4FA-48F6-A3B8-8F18EB27E517}" type="pres">
      <dgm:prSet presAssocID="{B62616F1-8A37-437C-B353-999F36A72A0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2D69414-D0A8-4DBB-9054-ECDD291246A8}" type="pres">
      <dgm:prSet presAssocID="{B62616F1-8A37-437C-B353-999F36A72A09}" presName="spaceRect" presStyleCnt="0"/>
      <dgm:spPr/>
    </dgm:pt>
    <dgm:pt modelId="{9EC5CC3F-1FEF-4147-9D36-53F8B9FECA4E}" type="pres">
      <dgm:prSet presAssocID="{B62616F1-8A37-437C-B353-999F36A72A09}" presName="textRect" presStyleLbl="revTx" presStyleIdx="2" presStyleCnt="4">
        <dgm:presLayoutVars>
          <dgm:chMax val="1"/>
          <dgm:chPref val="1"/>
        </dgm:presLayoutVars>
      </dgm:prSet>
      <dgm:spPr/>
    </dgm:pt>
    <dgm:pt modelId="{2FA6207F-6D2B-4848-AEE3-7F6E0F3A137F}" type="pres">
      <dgm:prSet presAssocID="{27C776E7-8B5B-4B06-8ACD-CE6BA4E0004C}" presName="sibTrans" presStyleCnt="0"/>
      <dgm:spPr/>
    </dgm:pt>
    <dgm:pt modelId="{362AFF37-99A4-4019-9017-2D5387241F57}" type="pres">
      <dgm:prSet presAssocID="{9267BD50-DF19-4011-B151-594913DF4F12}" presName="compNode" presStyleCnt="0"/>
      <dgm:spPr/>
    </dgm:pt>
    <dgm:pt modelId="{2B9F271A-B8A0-4899-98E4-EB1C53A86435}" type="pres">
      <dgm:prSet presAssocID="{9267BD50-DF19-4011-B151-594913DF4F12}" presName="iconBgRect" presStyleLbl="bgShp" presStyleIdx="3" presStyleCnt="4"/>
      <dgm:spPr/>
    </dgm:pt>
    <dgm:pt modelId="{FE68ECEF-EF88-45E8-83B2-8616176769F6}" type="pres">
      <dgm:prSet presAssocID="{9267BD50-DF19-4011-B151-594913DF4F1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25ED24C5-D96E-47F7-B5FB-8CBE1C19DDE6}" type="pres">
      <dgm:prSet presAssocID="{9267BD50-DF19-4011-B151-594913DF4F12}" presName="spaceRect" presStyleCnt="0"/>
      <dgm:spPr/>
    </dgm:pt>
    <dgm:pt modelId="{C44BB11D-E239-4410-84E8-683999D056CD}" type="pres">
      <dgm:prSet presAssocID="{9267BD50-DF19-4011-B151-594913DF4F12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E1E11B00-D20C-4B59-9394-4062B195CCEC}" srcId="{06ECA7C4-C7D0-4DCA-AEA7-64326A70B83F}" destId="{B62616F1-8A37-437C-B353-999F36A72A09}" srcOrd="2" destOrd="0" parTransId="{1166434D-FB34-4BFC-BA1C-1451DD3E61C4}" sibTransId="{27C776E7-8B5B-4B06-8ACD-CE6BA4E0004C}"/>
    <dgm:cxn modelId="{BF246333-9E4E-466B-97D8-FAE60AF54CA6}" type="presOf" srcId="{9267BD50-DF19-4011-B151-594913DF4F12}" destId="{C44BB11D-E239-4410-84E8-683999D056CD}" srcOrd="0" destOrd="0" presId="urn:microsoft.com/office/officeart/2018/5/layout/IconCircleLabelList"/>
    <dgm:cxn modelId="{6C73A855-5530-4131-AE94-805923452C6A}" type="presOf" srcId="{A4241756-E4FB-4B3B-BBEB-9C1FD884F209}" destId="{AA7DC379-99DA-467C-9B16-FADFFF18F1F3}" srcOrd="0" destOrd="0" presId="urn:microsoft.com/office/officeart/2018/5/layout/IconCircleLabelList"/>
    <dgm:cxn modelId="{3717C056-15CA-406E-AC47-16E0DD5DCFB1}" type="presOf" srcId="{B62616F1-8A37-437C-B353-999F36A72A09}" destId="{9EC5CC3F-1FEF-4147-9D36-53F8B9FECA4E}" srcOrd="0" destOrd="0" presId="urn:microsoft.com/office/officeart/2018/5/layout/IconCircleLabelList"/>
    <dgm:cxn modelId="{44029E6A-8725-4251-8235-0E8FA855FE1C}" srcId="{06ECA7C4-C7D0-4DCA-AEA7-64326A70B83F}" destId="{9F54A148-8063-4236-B579-81AA3A940519}" srcOrd="0" destOrd="0" parTransId="{B2FEBF2A-8671-4675-BACB-96B90DDC1021}" sibTransId="{4E580066-CE38-4FF8-A8FB-7C10EFD202C5}"/>
    <dgm:cxn modelId="{AEB6C47F-FC76-40D6-AEFD-6997396F8876}" srcId="{06ECA7C4-C7D0-4DCA-AEA7-64326A70B83F}" destId="{9267BD50-DF19-4011-B151-594913DF4F12}" srcOrd="3" destOrd="0" parTransId="{F2D2B283-0B33-4DFE-9CAA-AC7191D4A0D0}" sibTransId="{1AC2AB57-F53F-4BDB-88BB-78D63657F75E}"/>
    <dgm:cxn modelId="{FAA54389-49AD-4921-AC64-770BFAF7B0BB}" type="presOf" srcId="{9F54A148-8063-4236-B579-81AA3A940519}" destId="{24BBAD9C-EA0C-4759-B5BD-F5B0C6A50A27}" srcOrd="0" destOrd="0" presId="urn:microsoft.com/office/officeart/2018/5/layout/IconCircleLabelList"/>
    <dgm:cxn modelId="{F79D00B9-BFBE-42B0-A895-2FA23162035D}" type="presOf" srcId="{06ECA7C4-C7D0-4DCA-AEA7-64326A70B83F}" destId="{B6765B11-C663-4AF1-9663-D55223CB5EFD}" srcOrd="0" destOrd="0" presId="urn:microsoft.com/office/officeart/2018/5/layout/IconCircleLabelList"/>
    <dgm:cxn modelId="{0ED494F1-5C5D-4144-A165-18B218C8C1DF}" srcId="{06ECA7C4-C7D0-4DCA-AEA7-64326A70B83F}" destId="{A4241756-E4FB-4B3B-BBEB-9C1FD884F209}" srcOrd="1" destOrd="0" parTransId="{26B59730-B7A2-4190-9F39-7780CC79064B}" sibTransId="{E6EA9626-16EF-454A-83E1-C09B02586206}"/>
    <dgm:cxn modelId="{9505E782-2FD5-409C-BBD2-46B474C40ED5}" type="presParOf" srcId="{B6765B11-C663-4AF1-9663-D55223CB5EFD}" destId="{6452CB0C-3C61-4BD7-BBA7-71A5EF4F4D28}" srcOrd="0" destOrd="0" presId="urn:microsoft.com/office/officeart/2018/5/layout/IconCircleLabelList"/>
    <dgm:cxn modelId="{F3267BE8-36F1-4993-B59C-7B85977643E0}" type="presParOf" srcId="{6452CB0C-3C61-4BD7-BBA7-71A5EF4F4D28}" destId="{FC30438F-41CC-4161-8D0C-63895E22A8F2}" srcOrd="0" destOrd="0" presId="urn:microsoft.com/office/officeart/2018/5/layout/IconCircleLabelList"/>
    <dgm:cxn modelId="{41F5A6BE-9A70-4AE2-984C-7F06CD8C0414}" type="presParOf" srcId="{6452CB0C-3C61-4BD7-BBA7-71A5EF4F4D28}" destId="{3F3D9537-DD70-40EC-AF69-D6C7BAFBF36B}" srcOrd="1" destOrd="0" presId="urn:microsoft.com/office/officeart/2018/5/layout/IconCircleLabelList"/>
    <dgm:cxn modelId="{EB2D11C9-5E86-4C95-8C2E-B2016EC1FA13}" type="presParOf" srcId="{6452CB0C-3C61-4BD7-BBA7-71A5EF4F4D28}" destId="{0E19B2DB-58E3-44FB-96AD-14AEF7207C08}" srcOrd="2" destOrd="0" presId="urn:microsoft.com/office/officeart/2018/5/layout/IconCircleLabelList"/>
    <dgm:cxn modelId="{A3026B93-8FF5-4763-823B-A15900655A52}" type="presParOf" srcId="{6452CB0C-3C61-4BD7-BBA7-71A5EF4F4D28}" destId="{24BBAD9C-EA0C-4759-B5BD-F5B0C6A50A27}" srcOrd="3" destOrd="0" presId="urn:microsoft.com/office/officeart/2018/5/layout/IconCircleLabelList"/>
    <dgm:cxn modelId="{E677529E-A7CB-4F24-BD06-FCF32BE041EF}" type="presParOf" srcId="{B6765B11-C663-4AF1-9663-D55223CB5EFD}" destId="{C3DAE79C-0C3D-4543-BF53-11EF14C46021}" srcOrd="1" destOrd="0" presId="urn:microsoft.com/office/officeart/2018/5/layout/IconCircleLabelList"/>
    <dgm:cxn modelId="{0CC7E06F-983B-4A26-9ED8-A9F66D85343B}" type="presParOf" srcId="{B6765B11-C663-4AF1-9663-D55223CB5EFD}" destId="{0B10C23A-6CF4-4DE1-9392-78E921211791}" srcOrd="2" destOrd="0" presId="urn:microsoft.com/office/officeart/2018/5/layout/IconCircleLabelList"/>
    <dgm:cxn modelId="{B259F0B8-D512-4BD9-A04A-4C54442CADD6}" type="presParOf" srcId="{0B10C23A-6CF4-4DE1-9392-78E921211791}" destId="{9278C91C-3216-4909-9D03-43451F6B2EBE}" srcOrd="0" destOrd="0" presId="urn:microsoft.com/office/officeart/2018/5/layout/IconCircleLabelList"/>
    <dgm:cxn modelId="{84B57042-0138-4730-8493-EE57B8AE362A}" type="presParOf" srcId="{0B10C23A-6CF4-4DE1-9392-78E921211791}" destId="{6E8C758D-E764-4524-A37F-798EE02BDE27}" srcOrd="1" destOrd="0" presId="urn:microsoft.com/office/officeart/2018/5/layout/IconCircleLabelList"/>
    <dgm:cxn modelId="{9D51FAA0-6DDE-4A6D-BF9C-F5FCD0024E43}" type="presParOf" srcId="{0B10C23A-6CF4-4DE1-9392-78E921211791}" destId="{CA621950-C187-4D06-A9DA-FB25B863038A}" srcOrd="2" destOrd="0" presId="urn:microsoft.com/office/officeart/2018/5/layout/IconCircleLabelList"/>
    <dgm:cxn modelId="{DB74E92F-530D-4272-8585-61503C3A745A}" type="presParOf" srcId="{0B10C23A-6CF4-4DE1-9392-78E921211791}" destId="{AA7DC379-99DA-467C-9B16-FADFFF18F1F3}" srcOrd="3" destOrd="0" presId="urn:microsoft.com/office/officeart/2018/5/layout/IconCircleLabelList"/>
    <dgm:cxn modelId="{9E174650-BC0B-4FC2-A46E-06B07E8A682A}" type="presParOf" srcId="{B6765B11-C663-4AF1-9663-D55223CB5EFD}" destId="{EA9FF093-51B7-4164-B6F9-2B5A6D44E8CC}" srcOrd="3" destOrd="0" presId="urn:microsoft.com/office/officeart/2018/5/layout/IconCircleLabelList"/>
    <dgm:cxn modelId="{04D60C1E-55B7-4A96-9D2E-A0EE56A279B2}" type="presParOf" srcId="{B6765B11-C663-4AF1-9663-D55223CB5EFD}" destId="{E0CC2782-0EDB-4732-9C85-00C3B7D460CD}" srcOrd="4" destOrd="0" presId="urn:microsoft.com/office/officeart/2018/5/layout/IconCircleLabelList"/>
    <dgm:cxn modelId="{44BB6288-B2E8-4652-B830-5F07E89F97DA}" type="presParOf" srcId="{E0CC2782-0EDB-4732-9C85-00C3B7D460CD}" destId="{F461D7A5-7479-486C-B2F7-345A3E422644}" srcOrd="0" destOrd="0" presId="urn:microsoft.com/office/officeart/2018/5/layout/IconCircleLabelList"/>
    <dgm:cxn modelId="{997A5FDA-0EA9-4AFD-BA39-93C69BE924E5}" type="presParOf" srcId="{E0CC2782-0EDB-4732-9C85-00C3B7D460CD}" destId="{2FA1AC54-E4FA-48F6-A3B8-8F18EB27E517}" srcOrd="1" destOrd="0" presId="urn:microsoft.com/office/officeart/2018/5/layout/IconCircleLabelList"/>
    <dgm:cxn modelId="{D7288E1A-41F7-4939-B354-3942C491B94F}" type="presParOf" srcId="{E0CC2782-0EDB-4732-9C85-00C3B7D460CD}" destId="{62D69414-D0A8-4DBB-9054-ECDD291246A8}" srcOrd="2" destOrd="0" presId="urn:microsoft.com/office/officeart/2018/5/layout/IconCircleLabelList"/>
    <dgm:cxn modelId="{0D3D22F3-53A9-4D07-97AB-602F881DAB8F}" type="presParOf" srcId="{E0CC2782-0EDB-4732-9C85-00C3B7D460CD}" destId="{9EC5CC3F-1FEF-4147-9D36-53F8B9FECA4E}" srcOrd="3" destOrd="0" presId="urn:microsoft.com/office/officeart/2018/5/layout/IconCircleLabelList"/>
    <dgm:cxn modelId="{48B03EFA-EFE7-4A42-A072-803C6F462E62}" type="presParOf" srcId="{B6765B11-C663-4AF1-9663-D55223CB5EFD}" destId="{2FA6207F-6D2B-4848-AEE3-7F6E0F3A137F}" srcOrd="5" destOrd="0" presId="urn:microsoft.com/office/officeart/2018/5/layout/IconCircleLabelList"/>
    <dgm:cxn modelId="{6462CE9A-45B9-46DE-AEE6-29D6A1B220B9}" type="presParOf" srcId="{B6765B11-C663-4AF1-9663-D55223CB5EFD}" destId="{362AFF37-99A4-4019-9017-2D5387241F57}" srcOrd="6" destOrd="0" presId="urn:microsoft.com/office/officeart/2018/5/layout/IconCircleLabelList"/>
    <dgm:cxn modelId="{7F7D0FCE-E9C1-4F15-A9B5-AF93716BBD34}" type="presParOf" srcId="{362AFF37-99A4-4019-9017-2D5387241F57}" destId="{2B9F271A-B8A0-4899-98E4-EB1C53A86435}" srcOrd="0" destOrd="0" presId="urn:microsoft.com/office/officeart/2018/5/layout/IconCircleLabelList"/>
    <dgm:cxn modelId="{5D35992E-A9AE-437F-A8FE-30C9C3F9EE2B}" type="presParOf" srcId="{362AFF37-99A4-4019-9017-2D5387241F57}" destId="{FE68ECEF-EF88-45E8-83B2-8616176769F6}" srcOrd="1" destOrd="0" presId="urn:microsoft.com/office/officeart/2018/5/layout/IconCircleLabelList"/>
    <dgm:cxn modelId="{67798846-FB2B-4D85-9A4C-B36F62408784}" type="presParOf" srcId="{362AFF37-99A4-4019-9017-2D5387241F57}" destId="{25ED24C5-D96E-47F7-B5FB-8CBE1C19DDE6}" srcOrd="2" destOrd="0" presId="urn:microsoft.com/office/officeart/2018/5/layout/IconCircleLabelList"/>
    <dgm:cxn modelId="{EF695659-AF56-40A1-9ED5-CF4611F7BD7B}" type="presParOf" srcId="{362AFF37-99A4-4019-9017-2D5387241F57}" destId="{C44BB11D-E239-4410-84E8-683999D056CD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77F17A1-0229-4282-852D-F2B4C323F44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02E5F1F-317B-440F-991D-F9056A5E4CCD}">
      <dgm:prSet/>
      <dgm:spPr/>
      <dgm:t>
        <a:bodyPr/>
        <a:lstStyle/>
        <a:p>
          <a:r>
            <a:rPr lang="en-US"/>
            <a:t>Short passes only</a:t>
          </a:r>
        </a:p>
      </dgm:t>
    </dgm:pt>
    <dgm:pt modelId="{C0F305F6-FCED-4AB1-AD2F-7527A6561AE7}" type="parTrans" cxnId="{6B8DB52C-81D0-4665-BC4B-BF954CD49BBE}">
      <dgm:prSet/>
      <dgm:spPr/>
      <dgm:t>
        <a:bodyPr/>
        <a:lstStyle/>
        <a:p>
          <a:endParaRPr lang="en-US"/>
        </a:p>
      </dgm:t>
    </dgm:pt>
    <dgm:pt modelId="{6F0E276A-C675-4E21-BCFC-A5000E80C6E5}" type="sibTrans" cxnId="{6B8DB52C-81D0-4665-BC4B-BF954CD49BBE}">
      <dgm:prSet/>
      <dgm:spPr/>
      <dgm:t>
        <a:bodyPr/>
        <a:lstStyle/>
        <a:p>
          <a:endParaRPr lang="en-US"/>
        </a:p>
      </dgm:t>
    </dgm:pt>
    <dgm:pt modelId="{4C86D61A-5871-4CA2-AA6A-3F17C09F8424}">
      <dgm:prSet/>
      <dgm:spPr/>
      <dgm:t>
        <a:bodyPr/>
        <a:lstStyle/>
        <a:p>
          <a:r>
            <a:rPr lang="en-US"/>
            <a:t>“Trailing Big” QBs have a ~20% higher interception rate</a:t>
          </a:r>
        </a:p>
      </dgm:t>
    </dgm:pt>
    <dgm:pt modelId="{4F43AAC1-583A-4A2A-9BDE-4C6FE959AB43}" type="parTrans" cxnId="{A8E1BBC7-09FD-4A7E-ACC8-07FD34B2835B}">
      <dgm:prSet/>
      <dgm:spPr/>
      <dgm:t>
        <a:bodyPr/>
        <a:lstStyle/>
        <a:p>
          <a:endParaRPr lang="en-US"/>
        </a:p>
      </dgm:t>
    </dgm:pt>
    <dgm:pt modelId="{56C73458-BA09-4D75-9E87-FCC10D241E52}" type="sibTrans" cxnId="{A8E1BBC7-09FD-4A7E-ACC8-07FD34B2835B}">
      <dgm:prSet/>
      <dgm:spPr/>
      <dgm:t>
        <a:bodyPr/>
        <a:lstStyle/>
        <a:p>
          <a:endParaRPr lang="en-US"/>
        </a:p>
      </dgm:t>
    </dgm:pt>
    <dgm:pt modelId="{13B11403-AA6F-4011-A5FD-13715F03C1D0}" type="pres">
      <dgm:prSet presAssocID="{977F17A1-0229-4282-852D-F2B4C323F44A}" presName="root" presStyleCnt="0">
        <dgm:presLayoutVars>
          <dgm:dir/>
          <dgm:resizeHandles val="exact"/>
        </dgm:presLayoutVars>
      </dgm:prSet>
      <dgm:spPr/>
    </dgm:pt>
    <dgm:pt modelId="{82B053AD-D748-4F96-BF30-3398D92D37AD}" type="pres">
      <dgm:prSet presAssocID="{402E5F1F-317B-440F-991D-F9056A5E4CCD}" presName="compNode" presStyleCnt="0"/>
      <dgm:spPr/>
    </dgm:pt>
    <dgm:pt modelId="{D431C7CF-912E-4DDA-8521-21DC4097A6E9}" type="pres">
      <dgm:prSet presAssocID="{402E5F1F-317B-440F-991D-F9056A5E4CCD}" presName="bgRect" presStyleLbl="bgShp" presStyleIdx="0" presStyleCnt="2"/>
      <dgm:spPr/>
    </dgm:pt>
    <dgm:pt modelId="{809C5B40-B232-4895-9CDF-736A6E479BA6}" type="pres">
      <dgm:prSet presAssocID="{402E5F1F-317B-440F-991D-F9056A5E4CC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A88CACA-A1B6-4F18-A492-66967FBFAD3F}" type="pres">
      <dgm:prSet presAssocID="{402E5F1F-317B-440F-991D-F9056A5E4CCD}" presName="spaceRect" presStyleCnt="0"/>
      <dgm:spPr/>
    </dgm:pt>
    <dgm:pt modelId="{350B15BA-55CA-493C-90EB-0B17C7D325CB}" type="pres">
      <dgm:prSet presAssocID="{402E5F1F-317B-440F-991D-F9056A5E4CCD}" presName="parTx" presStyleLbl="revTx" presStyleIdx="0" presStyleCnt="2">
        <dgm:presLayoutVars>
          <dgm:chMax val="0"/>
          <dgm:chPref val="0"/>
        </dgm:presLayoutVars>
      </dgm:prSet>
      <dgm:spPr/>
    </dgm:pt>
    <dgm:pt modelId="{449FE431-64A3-4989-BC09-FB32F49ED0B2}" type="pres">
      <dgm:prSet presAssocID="{6F0E276A-C675-4E21-BCFC-A5000E80C6E5}" presName="sibTrans" presStyleCnt="0"/>
      <dgm:spPr/>
    </dgm:pt>
    <dgm:pt modelId="{BF30B32D-2AEB-4A2D-8958-6178F9A28326}" type="pres">
      <dgm:prSet presAssocID="{4C86D61A-5871-4CA2-AA6A-3F17C09F8424}" presName="compNode" presStyleCnt="0"/>
      <dgm:spPr/>
    </dgm:pt>
    <dgm:pt modelId="{470C1B39-6BA6-4BB6-829D-A673C309B9EA}" type="pres">
      <dgm:prSet presAssocID="{4C86D61A-5871-4CA2-AA6A-3F17C09F8424}" presName="bgRect" presStyleLbl="bgShp" presStyleIdx="1" presStyleCnt="2"/>
      <dgm:spPr/>
    </dgm:pt>
    <dgm:pt modelId="{771B22D7-536D-46E0-8E55-556F65BCDB5A}" type="pres">
      <dgm:prSet presAssocID="{4C86D61A-5871-4CA2-AA6A-3F17C09F842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990B87F0-E65B-4DCB-994D-7E303D3F6FA9}" type="pres">
      <dgm:prSet presAssocID="{4C86D61A-5871-4CA2-AA6A-3F17C09F8424}" presName="spaceRect" presStyleCnt="0"/>
      <dgm:spPr/>
    </dgm:pt>
    <dgm:pt modelId="{8A7A3625-E210-4B49-AA8E-5AFD010C0EA8}" type="pres">
      <dgm:prSet presAssocID="{4C86D61A-5871-4CA2-AA6A-3F17C09F8424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6B8DB52C-81D0-4665-BC4B-BF954CD49BBE}" srcId="{977F17A1-0229-4282-852D-F2B4C323F44A}" destId="{402E5F1F-317B-440F-991D-F9056A5E4CCD}" srcOrd="0" destOrd="0" parTransId="{C0F305F6-FCED-4AB1-AD2F-7527A6561AE7}" sibTransId="{6F0E276A-C675-4E21-BCFC-A5000E80C6E5}"/>
    <dgm:cxn modelId="{64FC8732-9EE0-4A04-9906-DE80795CCF6A}" type="presOf" srcId="{402E5F1F-317B-440F-991D-F9056A5E4CCD}" destId="{350B15BA-55CA-493C-90EB-0B17C7D325CB}" srcOrd="0" destOrd="0" presId="urn:microsoft.com/office/officeart/2018/2/layout/IconVerticalSolidList"/>
    <dgm:cxn modelId="{ECDDD383-5305-4C2A-BF04-8C86FAF20DFB}" type="presOf" srcId="{4C86D61A-5871-4CA2-AA6A-3F17C09F8424}" destId="{8A7A3625-E210-4B49-AA8E-5AFD010C0EA8}" srcOrd="0" destOrd="0" presId="urn:microsoft.com/office/officeart/2018/2/layout/IconVerticalSolidList"/>
    <dgm:cxn modelId="{C4FBD6C1-9CC3-419F-B754-2340D9D84C66}" type="presOf" srcId="{977F17A1-0229-4282-852D-F2B4C323F44A}" destId="{13B11403-AA6F-4011-A5FD-13715F03C1D0}" srcOrd="0" destOrd="0" presId="urn:microsoft.com/office/officeart/2018/2/layout/IconVerticalSolidList"/>
    <dgm:cxn modelId="{A8E1BBC7-09FD-4A7E-ACC8-07FD34B2835B}" srcId="{977F17A1-0229-4282-852D-F2B4C323F44A}" destId="{4C86D61A-5871-4CA2-AA6A-3F17C09F8424}" srcOrd="1" destOrd="0" parTransId="{4F43AAC1-583A-4A2A-9BDE-4C6FE959AB43}" sibTransId="{56C73458-BA09-4D75-9E87-FCC10D241E52}"/>
    <dgm:cxn modelId="{03CDB893-BCD3-489A-9CA9-9CD1B41FA6AF}" type="presParOf" srcId="{13B11403-AA6F-4011-A5FD-13715F03C1D0}" destId="{82B053AD-D748-4F96-BF30-3398D92D37AD}" srcOrd="0" destOrd="0" presId="urn:microsoft.com/office/officeart/2018/2/layout/IconVerticalSolidList"/>
    <dgm:cxn modelId="{B616DF3E-11B8-4927-A4E8-509C7DB6A448}" type="presParOf" srcId="{82B053AD-D748-4F96-BF30-3398D92D37AD}" destId="{D431C7CF-912E-4DDA-8521-21DC4097A6E9}" srcOrd="0" destOrd="0" presId="urn:microsoft.com/office/officeart/2018/2/layout/IconVerticalSolidList"/>
    <dgm:cxn modelId="{3EB28683-855E-4C88-9043-10F8926FEC94}" type="presParOf" srcId="{82B053AD-D748-4F96-BF30-3398D92D37AD}" destId="{809C5B40-B232-4895-9CDF-736A6E479BA6}" srcOrd="1" destOrd="0" presId="urn:microsoft.com/office/officeart/2018/2/layout/IconVerticalSolidList"/>
    <dgm:cxn modelId="{72CC8196-45B0-4A3B-BC92-62CF2A17FB90}" type="presParOf" srcId="{82B053AD-D748-4F96-BF30-3398D92D37AD}" destId="{FA88CACA-A1B6-4F18-A492-66967FBFAD3F}" srcOrd="2" destOrd="0" presId="urn:microsoft.com/office/officeart/2018/2/layout/IconVerticalSolidList"/>
    <dgm:cxn modelId="{479852AE-180D-4C6B-B809-3CE4FDD48324}" type="presParOf" srcId="{82B053AD-D748-4F96-BF30-3398D92D37AD}" destId="{350B15BA-55CA-493C-90EB-0B17C7D325CB}" srcOrd="3" destOrd="0" presId="urn:microsoft.com/office/officeart/2018/2/layout/IconVerticalSolidList"/>
    <dgm:cxn modelId="{F5794D12-EF8F-4C75-895C-A2A44E29E547}" type="presParOf" srcId="{13B11403-AA6F-4011-A5FD-13715F03C1D0}" destId="{449FE431-64A3-4989-BC09-FB32F49ED0B2}" srcOrd="1" destOrd="0" presId="urn:microsoft.com/office/officeart/2018/2/layout/IconVerticalSolidList"/>
    <dgm:cxn modelId="{CB0F9EF6-91FC-4F43-B942-F4B7A7A35910}" type="presParOf" srcId="{13B11403-AA6F-4011-A5FD-13715F03C1D0}" destId="{BF30B32D-2AEB-4A2D-8958-6178F9A28326}" srcOrd="2" destOrd="0" presId="urn:microsoft.com/office/officeart/2018/2/layout/IconVerticalSolidList"/>
    <dgm:cxn modelId="{0A6017D9-7F1A-437D-8AF9-7F277C1E48EB}" type="presParOf" srcId="{BF30B32D-2AEB-4A2D-8958-6178F9A28326}" destId="{470C1B39-6BA6-4BB6-829D-A673C309B9EA}" srcOrd="0" destOrd="0" presId="urn:microsoft.com/office/officeart/2018/2/layout/IconVerticalSolidList"/>
    <dgm:cxn modelId="{1525197F-B395-4024-BECC-E276536355C6}" type="presParOf" srcId="{BF30B32D-2AEB-4A2D-8958-6178F9A28326}" destId="{771B22D7-536D-46E0-8E55-556F65BCDB5A}" srcOrd="1" destOrd="0" presId="urn:microsoft.com/office/officeart/2018/2/layout/IconVerticalSolidList"/>
    <dgm:cxn modelId="{C71661A3-1CE7-4A3B-A75F-03E028D42C12}" type="presParOf" srcId="{BF30B32D-2AEB-4A2D-8958-6178F9A28326}" destId="{990B87F0-E65B-4DCB-994D-7E303D3F6FA9}" srcOrd="2" destOrd="0" presId="urn:microsoft.com/office/officeart/2018/2/layout/IconVerticalSolidList"/>
    <dgm:cxn modelId="{C05A20DB-7E45-46C1-ADDD-C45DCB609CEB}" type="presParOf" srcId="{BF30B32D-2AEB-4A2D-8958-6178F9A28326}" destId="{8A7A3625-E210-4B49-AA8E-5AFD010C0EA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C19AD9E-80E7-492E-9E2E-0FC1408911B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77C4463-516B-43DD-B67C-2AA9BEF90B61}">
      <dgm:prSet/>
      <dgm:spPr/>
      <dgm:t>
        <a:bodyPr/>
        <a:lstStyle/>
        <a:p>
          <a:r>
            <a:rPr lang="en-US"/>
            <a:t>Adds context to in-season leaderboards</a:t>
          </a:r>
        </a:p>
      </dgm:t>
    </dgm:pt>
    <dgm:pt modelId="{0E7EAAE5-2D37-4A28-80F4-C142ED87087E}" type="parTrans" cxnId="{E6818DE4-281B-467E-B317-D877D9007D99}">
      <dgm:prSet/>
      <dgm:spPr/>
      <dgm:t>
        <a:bodyPr/>
        <a:lstStyle/>
        <a:p>
          <a:endParaRPr lang="en-US"/>
        </a:p>
      </dgm:t>
    </dgm:pt>
    <dgm:pt modelId="{6D8CD972-C8B1-46B3-8938-AAA3F91E5344}" type="sibTrans" cxnId="{E6818DE4-281B-467E-B317-D877D9007D99}">
      <dgm:prSet/>
      <dgm:spPr/>
      <dgm:t>
        <a:bodyPr/>
        <a:lstStyle/>
        <a:p>
          <a:endParaRPr lang="en-US"/>
        </a:p>
      </dgm:t>
    </dgm:pt>
    <dgm:pt modelId="{59B1C563-5A1E-41EF-BE30-B27D9547858B}">
      <dgm:prSet/>
      <dgm:spPr/>
      <dgm:t>
        <a:bodyPr/>
        <a:lstStyle/>
        <a:p>
          <a:r>
            <a:rPr lang="en-US" dirty="0"/>
            <a:t>Provides more accurate rankings</a:t>
          </a:r>
        </a:p>
      </dgm:t>
    </dgm:pt>
    <dgm:pt modelId="{2480E46D-F4FD-4083-8DD3-B20AAFD92287}" type="parTrans" cxnId="{5DEF2C7C-1794-41BE-8D16-8DF7965E11C3}">
      <dgm:prSet/>
      <dgm:spPr/>
      <dgm:t>
        <a:bodyPr/>
        <a:lstStyle/>
        <a:p>
          <a:endParaRPr lang="en-US"/>
        </a:p>
      </dgm:t>
    </dgm:pt>
    <dgm:pt modelId="{66054B7C-966B-4BDD-AC1C-67F178F97400}" type="sibTrans" cxnId="{5DEF2C7C-1794-41BE-8D16-8DF7965E11C3}">
      <dgm:prSet/>
      <dgm:spPr/>
      <dgm:t>
        <a:bodyPr/>
        <a:lstStyle/>
        <a:p>
          <a:endParaRPr lang="en-US"/>
        </a:p>
      </dgm:t>
    </dgm:pt>
    <dgm:pt modelId="{00EACA92-F5E5-4878-A501-CABFA6C263E7}" type="pres">
      <dgm:prSet presAssocID="{4C19AD9E-80E7-492E-9E2E-0FC1408911B8}" presName="root" presStyleCnt="0">
        <dgm:presLayoutVars>
          <dgm:dir/>
          <dgm:resizeHandles val="exact"/>
        </dgm:presLayoutVars>
      </dgm:prSet>
      <dgm:spPr/>
    </dgm:pt>
    <dgm:pt modelId="{25428FB3-E701-4B4B-9B4F-5FF2FDB6B37E}" type="pres">
      <dgm:prSet presAssocID="{D77C4463-516B-43DD-B67C-2AA9BEF90B61}" presName="compNode" presStyleCnt="0"/>
      <dgm:spPr/>
    </dgm:pt>
    <dgm:pt modelId="{802B7B6A-9AA2-4B9C-9147-B59932B3D684}" type="pres">
      <dgm:prSet presAssocID="{D77C4463-516B-43DD-B67C-2AA9BEF90B61}" presName="bgRect" presStyleLbl="bgShp" presStyleIdx="0" presStyleCnt="2"/>
      <dgm:spPr/>
    </dgm:pt>
    <dgm:pt modelId="{7ABF42F3-FAC1-495A-B888-FACB1A22CDCA}" type="pres">
      <dgm:prSet presAssocID="{D77C4463-516B-43DD-B67C-2AA9BEF90B6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n"/>
        </a:ext>
      </dgm:extLst>
    </dgm:pt>
    <dgm:pt modelId="{8A3FB624-0242-4015-95AB-4312F4D8FEB2}" type="pres">
      <dgm:prSet presAssocID="{D77C4463-516B-43DD-B67C-2AA9BEF90B61}" presName="spaceRect" presStyleCnt="0"/>
      <dgm:spPr/>
    </dgm:pt>
    <dgm:pt modelId="{8EB8D4F5-0EBF-4304-94A1-9448329E79F0}" type="pres">
      <dgm:prSet presAssocID="{D77C4463-516B-43DD-B67C-2AA9BEF90B61}" presName="parTx" presStyleLbl="revTx" presStyleIdx="0" presStyleCnt="2">
        <dgm:presLayoutVars>
          <dgm:chMax val="0"/>
          <dgm:chPref val="0"/>
        </dgm:presLayoutVars>
      </dgm:prSet>
      <dgm:spPr/>
    </dgm:pt>
    <dgm:pt modelId="{1D71AA2C-2615-49BC-9518-CBBD4C806088}" type="pres">
      <dgm:prSet presAssocID="{6D8CD972-C8B1-46B3-8938-AAA3F91E5344}" presName="sibTrans" presStyleCnt="0"/>
      <dgm:spPr/>
    </dgm:pt>
    <dgm:pt modelId="{73CD5043-D78F-43FB-AD97-0542048D57D8}" type="pres">
      <dgm:prSet presAssocID="{59B1C563-5A1E-41EF-BE30-B27D9547858B}" presName="compNode" presStyleCnt="0"/>
      <dgm:spPr/>
    </dgm:pt>
    <dgm:pt modelId="{5862CA63-A280-4957-A73A-22C06816FE1E}" type="pres">
      <dgm:prSet presAssocID="{59B1C563-5A1E-41EF-BE30-B27D9547858B}" presName="bgRect" presStyleLbl="bgShp" presStyleIdx="1" presStyleCnt="2"/>
      <dgm:spPr/>
    </dgm:pt>
    <dgm:pt modelId="{0FFF6CB5-FB72-464E-9833-0E73A7FDB42A}" type="pres">
      <dgm:prSet presAssocID="{59B1C563-5A1E-41EF-BE30-B27D9547858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FB5C59D6-A164-4F89-B9D7-70A2DC3DAF7F}" type="pres">
      <dgm:prSet presAssocID="{59B1C563-5A1E-41EF-BE30-B27D9547858B}" presName="spaceRect" presStyleCnt="0"/>
      <dgm:spPr/>
    </dgm:pt>
    <dgm:pt modelId="{DD8234C8-295E-4674-940F-FAFD797CE493}" type="pres">
      <dgm:prSet presAssocID="{59B1C563-5A1E-41EF-BE30-B27D9547858B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3F8F8654-7503-498F-A0F5-CEA02CC94879}" type="presOf" srcId="{4C19AD9E-80E7-492E-9E2E-0FC1408911B8}" destId="{00EACA92-F5E5-4878-A501-CABFA6C263E7}" srcOrd="0" destOrd="0" presId="urn:microsoft.com/office/officeart/2018/2/layout/IconVerticalSolidList"/>
    <dgm:cxn modelId="{CF63D26C-2304-4990-A212-BA677031763A}" type="presOf" srcId="{D77C4463-516B-43DD-B67C-2AA9BEF90B61}" destId="{8EB8D4F5-0EBF-4304-94A1-9448329E79F0}" srcOrd="0" destOrd="0" presId="urn:microsoft.com/office/officeart/2018/2/layout/IconVerticalSolidList"/>
    <dgm:cxn modelId="{5DEF2C7C-1794-41BE-8D16-8DF7965E11C3}" srcId="{4C19AD9E-80E7-492E-9E2E-0FC1408911B8}" destId="{59B1C563-5A1E-41EF-BE30-B27D9547858B}" srcOrd="1" destOrd="0" parTransId="{2480E46D-F4FD-4083-8DD3-B20AAFD92287}" sibTransId="{66054B7C-966B-4BDD-AC1C-67F178F97400}"/>
    <dgm:cxn modelId="{FE3AAD80-8144-4EB7-A59E-7859B9FFF524}" type="presOf" srcId="{59B1C563-5A1E-41EF-BE30-B27D9547858B}" destId="{DD8234C8-295E-4674-940F-FAFD797CE493}" srcOrd="0" destOrd="0" presId="urn:microsoft.com/office/officeart/2018/2/layout/IconVerticalSolidList"/>
    <dgm:cxn modelId="{E6818DE4-281B-467E-B317-D877D9007D99}" srcId="{4C19AD9E-80E7-492E-9E2E-0FC1408911B8}" destId="{D77C4463-516B-43DD-B67C-2AA9BEF90B61}" srcOrd="0" destOrd="0" parTransId="{0E7EAAE5-2D37-4A28-80F4-C142ED87087E}" sibTransId="{6D8CD972-C8B1-46B3-8938-AAA3F91E5344}"/>
    <dgm:cxn modelId="{0781B432-0A46-4D44-9EF9-0AE1F34EB3D9}" type="presParOf" srcId="{00EACA92-F5E5-4878-A501-CABFA6C263E7}" destId="{25428FB3-E701-4B4B-9B4F-5FF2FDB6B37E}" srcOrd="0" destOrd="0" presId="urn:microsoft.com/office/officeart/2018/2/layout/IconVerticalSolidList"/>
    <dgm:cxn modelId="{B7929F46-ADF4-4F2E-AD19-F1B28BB054D5}" type="presParOf" srcId="{25428FB3-E701-4B4B-9B4F-5FF2FDB6B37E}" destId="{802B7B6A-9AA2-4B9C-9147-B59932B3D684}" srcOrd="0" destOrd="0" presId="urn:microsoft.com/office/officeart/2018/2/layout/IconVerticalSolidList"/>
    <dgm:cxn modelId="{CAF5E6C8-5C3A-4DA7-9E68-E1A017AB638A}" type="presParOf" srcId="{25428FB3-E701-4B4B-9B4F-5FF2FDB6B37E}" destId="{7ABF42F3-FAC1-495A-B888-FACB1A22CDCA}" srcOrd="1" destOrd="0" presId="urn:microsoft.com/office/officeart/2018/2/layout/IconVerticalSolidList"/>
    <dgm:cxn modelId="{05A6C42C-5693-40BC-8736-4B2CC0863C70}" type="presParOf" srcId="{25428FB3-E701-4B4B-9B4F-5FF2FDB6B37E}" destId="{8A3FB624-0242-4015-95AB-4312F4D8FEB2}" srcOrd="2" destOrd="0" presId="urn:microsoft.com/office/officeart/2018/2/layout/IconVerticalSolidList"/>
    <dgm:cxn modelId="{39E92C40-A0F6-46AD-9814-2810DC8A01F2}" type="presParOf" srcId="{25428FB3-E701-4B4B-9B4F-5FF2FDB6B37E}" destId="{8EB8D4F5-0EBF-4304-94A1-9448329E79F0}" srcOrd="3" destOrd="0" presId="urn:microsoft.com/office/officeart/2018/2/layout/IconVerticalSolidList"/>
    <dgm:cxn modelId="{C99185ED-9CEC-4BB0-BC5F-0E5D21DACE15}" type="presParOf" srcId="{00EACA92-F5E5-4878-A501-CABFA6C263E7}" destId="{1D71AA2C-2615-49BC-9518-CBBD4C806088}" srcOrd="1" destOrd="0" presId="urn:microsoft.com/office/officeart/2018/2/layout/IconVerticalSolidList"/>
    <dgm:cxn modelId="{8C1115F0-CDE2-499E-86B3-39577B65425C}" type="presParOf" srcId="{00EACA92-F5E5-4878-A501-CABFA6C263E7}" destId="{73CD5043-D78F-43FB-AD97-0542048D57D8}" srcOrd="2" destOrd="0" presId="urn:microsoft.com/office/officeart/2018/2/layout/IconVerticalSolidList"/>
    <dgm:cxn modelId="{4AFCA633-C69D-492D-A190-04D346E2B9DA}" type="presParOf" srcId="{73CD5043-D78F-43FB-AD97-0542048D57D8}" destId="{5862CA63-A280-4957-A73A-22C06816FE1E}" srcOrd="0" destOrd="0" presId="urn:microsoft.com/office/officeart/2018/2/layout/IconVerticalSolidList"/>
    <dgm:cxn modelId="{CBF17E4C-3AB0-4EFE-97B8-046B5DFD8C83}" type="presParOf" srcId="{73CD5043-D78F-43FB-AD97-0542048D57D8}" destId="{0FFF6CB5-FB72-464E-9833-0E73A7FDB42A}" srcOrd="1" destOrd="0" presId="urn:microsoft.com/office/officeart/2018/2/layout/IconVerticalSolidList"/>
    <dgm:cxn modelId="{046019DB-CE7E-49D4-B358-792E9FD933A8}" type="presParOf" srcId="{73CD5043-D78F-43FB-AD97-0542048D57D8}" destId="{FB5C59D6-A164-4F89-B9D7-70A2DC3DAF7F}" srcOrd="2" destOrd="0" presId="urn:microsoft.com/office/officeart/2018/2/layout/IconVerticalSolidList"/>
    <dgm:cxn modelId="{D2C15D0A-F9CE-4F74-BD08-69FF080EEB96}" type="presParOf" srcId="{73CD5043-D78F-43FB-AD97-0542048D57D8}" destId="{DD8234C8-295E-4674-940F-FAFD797CE49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916F0-69F0-4716-9E62-CCFD7C3AE71E}">
      <dsp:nvSpPr>
        <dsp:cNvPr id="0" name=""/>
        <dsp:cNvSpPr/>
      </dsp:nvSpPr>
      <dsp:spPr>
        <a:xfrm>
          <a:off x="1063980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082871-3586-4EAF-B315-32EF080ED186}">
      <dsp:nvSpPr>
        <dsp:cNvPr id="0" name=""/>
        <dsp:cNvSpPr/>
      </dsp:nvSpPr>
      <dsp:spPr>
        <a:xfrm>
          <a:off x="285097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NFL strategy is incredibly context-dependent</a:t>
          </a:r>
        </a:p>
      </dsp:txBody>
      <dsp:txXfrm>
        <a:off x="285097" y="2346338"/>
        <a:ext cx="2832300" cy="720000"/>
      </dsp:txXfrm>
    </dsp:sp>
    <dsp:sp modelId="{AA60FB19-2208-426F-A665-79D27A4B2719}">
      <dsp:nvSpPr>
        <dsp:cNvPr id="0" name=""/>
        <dsp:cNvSpPr/>
      </dsp:nvSpPr>
      <dsp:spPr>
        <a:xfrm>
          <a:off x="4391932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E25A2D-A81C-4D6B-B629-1338A5DB3CFA}">
      <dsp:nvSpPr>
        <dsp:cNvPr id="0" name=""/>
        <dsp:cNvSpPr/>
      </dsp:nvSpPr>
      <dsp:spPr>
        <a:xfrm>
          <a:off x="3613050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Statistics should reflect this</a:t>
          </a:r>
        </a:p>
      </dsp:txBody>
      <dsp:txXfrm>
        <a:off x="3613050" y="2346338"/>
        <a:ext cx="2832300" cy="720000"/>
      </dsp:txXfrm>
    </dsp:sp>
    <dsp:sp modelId="{6B3443CA-CFB8-4795-928F-52F756E6D543}">
      <dsp:nvSpPr>
        <dsp:cNvPr id="0" name=""/>
        <dsp:cNvSpPr/>
      </dsp:nvSpPr>
      <dsp:spPr>
        <a:xfrm>
          <a:off x="7719885" y="719741"/>
          <a:ext cx="1274535" cy="12745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DF0766-A0E4-4803-AB36-7144644464DC}">
      <dsp:nvSpPr>
        <dsp:cNvPr id="0" name=""/>
        <dsp:cNvSpPr/>
      </dsp:nvSpPr>
      <dsp:spPr>
        <a:xfrm>
          <a:off x="6941002" y="2346338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Adjusting for the score was a pivotal development in hockey analytics</a:t>
          </a:r>
        </a:p>
      </dsp:txBody>
      <dsp:txXfrm>
        <a:off x="6941002" y="2346338"/>
        <a:ext cx="28323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977966-8821-BD44-89AC-3A9DEB638B66}">
      <dsp:nvSpPr>
        <dsp:cNvPr id="0" name=""/>
        <dsp:cNvSpPr/>
      </dsp:nvSpPr>
      <dsp:spPr>
        <a:xfrm>
          <a:off x="0" y="845551"/>
          <a:ext cx="2828924" cy="179636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692984-9ECB-294A-ADCB-A00962595A31}">
      <dsp:nvSpPr>
        <dsp:cNvPr id="0" name=""/>
        <dsp:cNvSpPr/>
      </dsp:nvSpPr>
      <dsp:spPr>
        <a:xfrm>
          <a:off x="314325" y="1144160"/>
          <a:ext cx="2828924" cy="179636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Massively impactful events</a:t>
          </a:r>
        </a:p>
      </dsp:txBody>
      <dsp:txXfrm>
        <a:off x="366939" y="1196774"/>
        <a:ext cx="2723696" cy="1691139"/>
      </dsp:txXfrm>
    </dsp:sp>
    <dsp:sp modelId="{D710666E-82CF-214E-9628-47EF556A1AD9}">
      <dsp:nvSpPr>
        <dsp:cNvPr id="0" name=""/>
        <dsp:cNvSpPr/>
      </dsp:nvSpPr>
      <dsp:spPr>
        <a:xfrm>
          <a:off x="3457574" y="845551"/>
          <a:ext cx="2828924" cy="179636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461FDD-8ABD-A04B-B617-8D5EE4E173E7}">
      <dsp:nvSpPr>
        <dsp:cNvPr id="0" name=""/>
        <dsp:cNvSpPr/>
      </dsp:nvSpPr>
      <dsp:spPr>
        <a:xfrm>
          <a:off x="3771899" y="1144160"/>
          <a:ext cx="2828924" cy="179636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Hard to predict</a:t>
          </a:r>
        </a:p>
      </dsp:txBody>
      <dsp:txXfrm>
        <a:off x="3824513" y="1196774"/>
        <a:ext cx="2723696" cy="1691139"/>
      </dsp:txXfrm>
    </dsp:sp>
    <dsp:sp modelId="{D0FB0B7D-05AA-644C-9BE2-2699CA39B98E}">
      <dsp:nvSpPr>
        <dsp:cNvPr id="0" name=""/>
        <dsp:cNvSpPr/>
      </dsp:nvSpPr>
      <dsp:spPr>
        <a:xfrm>
          <a:off x="6915149" y="845551"/>
          <a:ext cx="2828924" cy="179636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B6C22A-6F92-3140-8709-3BD4D47F0995}">
      <dsp:nvSpPr>
        <dsp:cNvPr id="0" name=""/>
        <dsp:cNvSpPr/>
      </dsp:nvSpPr>
      <dsp:spPr>
        <a:xfrm>
          <a:off x="7229475" y="1144160"/>
          <a:ext cx="2828924" cy="1796367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Should Be Sensitive to the score</a:t>
          </a:r>
        </a:p>
      </dsp:txBody>
      <dsp:txXfrm>
        <a:off x="7282089" y="1196774"/>
        <a:ext cx="2723696" cy="16911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47E955-5E87-4C4B-B81C-BE459710304D}">
      <dsp:nvSpPr>
        <dsp:cNvPr id="0" name=""/>
        <dsp:cNvSpPr/>
      </dsp:nvSpPr>
      <dsp:spPr>
        <a:xfrm>
          <a:off x="0" y="1608156"/>
          <a:ext cx="6797675" cy="24336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2014 to 2019 (from </a:t>
          </a:r>
          <a:r>
            <a:rPr lang="en-US" sz="6500" kern="1200" dirty="0" err="1"/>
            <a:t>nflscrapR</a:t>
          </a:r>
          <a:r>
            <a:rPr lang="en-US" sz="6500" kern="1200" dirty="0"/>
            <a:t>)</a:t>
          </a:r>
        </a:p>
      </dsp:txBody>
      <dsp:txXfrm>
        <a:off x="118799" y="1726955"/>
        <a:ext cx="6560077" cy="21960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EFF518-1783-4C0C-A4BE-41595C60C1C9}">
      <dsp:nvSpPr>
        <dsp:cNvPr id="0" name=""/>
        <dsp:cNvSpPr/>
      </dsp:nvSpPr>
      <dsp:spPr>
        <a:xfrm>
          <a:off x="0" y="615237"/>
          <a:ext cx="10058399" cy="113582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179977-B87F-466B-B59D-9CEA5016CDAA}">
      <dsp:nvSpPr>
        <dsp:cNvPr id="0" name=""/>
        <dsp:cNvSpPr/>
      </dsp:nvSpPr>
      <dsp:spPr>
        <a:xfrm>
          <a:off x="343586" y="870798"/>
          <a:ext cx="624703" cy="62470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DEE84D-39F4-4AED-A99F-52C73ECCBC36}">
      <dsp:nvSpPr>
        <dsp:cNvPr id="0" name=""/>
        <dsp:cNvSpPr/>
      </dsp:nvSpPr>
      <dsp:spPr>
        <a:xfrm>
          <a:off x="1311876" y="615237"/>
          <a:ext cx="8746523" cy="11358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208" tIns="120208" rIns="120208" bIns="12020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Between 2014-2019</a:t>
          </a:r>
        </a:p>
      </dsp:txBody>
      <dsp:txXfrm>
        <a:off x="1311876" y="615237"/>
        <a:ext cx="8746523" cy="1135824"/>
      </dsp:txXfrm>
    </dsp:sp>
    <dsp:sp modelId="{90E23785-3384-422F-B60A-EE4BD0F88595}">
      <dsp:nvSpPr>
        <dsp:cNvPr id="0" name=""/>
        <dsp:cNvSpPr/>
      </dsp:nvSpPr>
      <dsp:spPr>
        <a:xfrm>
          <a:off x="0" y="2035018"/>
          <a:ext cx="10058399" cy="113582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5703D9-9AC8-4159-8010-51AB6997E17E}">
      <dsp:nvSpPr>
        <dsp:cNvPr id="0" name=""/>
        <dsp:cNvSpPr/>
      </dsp:nvSpPr>
      <dsp:spPr>
        <a:xfrm>
          <a:off x="343586" y="2290578"/>
          <a:ext cx="624703" cy="62470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42C27D-14D3-43E1-9ABC-DA5A45E37138}">
      <dsp:nvSpPr>
        <dsp:cNvPr id="0" name=""/>
        <dsp:cNvSpPr/>
      </dsp:nvSpPr>
      <dsp:spPr>
        <a:xfrm>
          <a:off x="1311876" y="2035018"/>
          <a:ext cx="8746523" cy="11358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208" tIns="120208" rIns="120208" bIns="12020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232 quarterbacks threw at least 50 passes when both winning (or losing by less than four) and losing by more than four</a:t>
          </a:r>
        </a:p>
      </dsp:txBody>
      <dsp:txXfrm>
        <a:off x="1311876" y="2035018"/>
        <a:ext cx="8746523" cy="11358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2FC4BA-14E0-684E-B4F1-874CEAE79CBB}">
      <dsp:nvSpPr>
        <dsp:cNvPr id="0" name=""/>
        <dsp:cNvSpPr/>
      </dsp:nvSpPr>
      <dsp:spPr>
        <a:xfrm>
          <a:off x="1227" y="297257"/>
          <a:ext cx="4309690" cy="273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1A9344-17EC-9A40-8885-66C88C15371E}">
      <dsp:nvSpPr>
        <dsp:cNvPr id="0" name=""/>
        <dsp:cNvSpPr/>
      </dsp:nvSpPr>
      <dsp:spPr>
        <a:xfrm>
          <a:off x="480082" y="752169"/>
          <a:ext cx="4309690" cy="27366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/>
            <a:t>Average decline was ~0.6%</a:t>
          </a:r>
        </a:p>
      </dsp:txBody>
      <dsp:txXfrm>
        <a:off x="560236" y="832323"/>
        <a:ext cx="4149382" cy="2576345"/>
      </dsp:txXfrm>
    </dsp:sp>
    <dsp:sp modelId="{5841706E-6C44-954F-8C4A-D906B11FB3D3}">
      <dsp:nvSpPr>
        <dsp:cNvPr id="0" name=""/>
        <dsp:cNvSpPr/>
      </dsp:nvSpPr>
      <dsp:spPr>
        <a:xfrm>
          <a:off x="5268627" y="297257"/>
          <a:ext cx="4309690" cy="273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394197-CAE1-8A4A-B451-9DB28F392A04}">
      <dsp:nvSpPr>
        <dsp:cNvPr id="0" name=""/>
        <dsp:cNvSpPr/>
      </dsp:nvSpPr>
      <dsp:spPr>
        <a:xfrm>
          <a:off x="5747481" y="752169"/>
          <a:ext cx="4309690" cy="27366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/>
            <a:t>Statistically significant difference</a:t>
          </a:r>
        </a:p>
      </dsp:txBody>
      <dsp:txXfrm>
        <a:off x="5827635" y="832323"/>
        <a:ext cx="4149382" cy="257634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30438F-41CC-4161-8D0C-63895E22A8F2}">
      <dsp:nvSpPr>
        <dsp:cNvPr id="0" name=""/>
        <dsp:cNvSpPr/>
      </dsp:nvSpPr>
      <dsp:spPr>
        <a:xfrm>
          <a:off x="1374172" y="6563"/>
          <a:ext cx="1383804" cy="138380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3D9537-DD70-40EC-AF69-D6C7BAFBF36B}">
      <dsp:nvSpPr>
        <dsp:cNvPr id="0" name=""/>
        <dsp:cNvSpPr/>
      </dsp:nvSpPr>
      <dsp:spPr>
        <a:xfrm>
          <a:off x="1669081" y="301473"/>
          <a:ext cx="793986" cy="7939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BBAD9C-EA0C-4759-B5BD-F5B0C6A50A27}">
      <dsp:nvSpPr>
        <dsp:cNvPr id="0" name=""/>
        <dsp:cNvSpPr/>
      </dsp:nvSpPr>
      <dsp:spPr>
        <a:xfrm>
          <a:off x="931808" y="1821389"/>
          <a:ext cx="22685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Winning or within three points: 8.0 aDOT</a:t>
          </a:r>
        </a:p>
      </dsp:txBody>
      <dsp:txXfrm>
        <a:off x="931808" y="1821389"/>
        <a:ext cx="2268532" cy="720000"/>
      </dsp:txXfrm>
    </dsp:sp>
    <dsp:sp modelId="{9278C91C-3216-4909-9D03-43451F6B2EBE}">
      <dsp:nvSpPr>
        <dsp:cNvPr id="0" name=""/>
        <dsp:cNvSpPr/>
      </dsp:nvSpPr>
      <dsp:spPr>
        <a:xfrm>
          <a:off x="4039697" y="6563"/>
          <a:ext cx="1383804" cy="138380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8C758D-E764-4524-A37F-798EE02BDE27}">
      <dsp:nvSpPr>
        <dsp:cNvPr id="0" name=""/>
        <dsp:cNvSpPr/>
      </dsp:nvSpPr>
      <dsp:spPr>
        <a:xfrm>
          <a:off x="4334606" y="301473"/>
          <a:ext cx="793986" cy="7939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7DC379-99DA-467C-9B16-FADFFF18F1F3}">
      <dsp:nvSpPr>
        <dsp:cNvPr id="0" name=""/>
        <dsp:cNvSpPr/>
      </dsp:nvSpPr>
      <dsp:spPr>
        <a:xfrm>
          <a:off x="3597334" y="1821389"/>
          <a:ext cx="22685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Losing by more than three: 8.5 aDOT </a:t>
          </a:r>
        </a:p>
      </dsp:txBody>
      <dsp:txXfrm>
        <a:off x="3597334" y="1821389"/>
        <a:ext cx="2268532" cy="720000"/>
      </dsp:txXfrm>
    </dsp:sp>
    <dsp:sp modelId="{F461D7A5-7479-486C-B2F7-345A3E422644}">
      <dsp:nvSpPr>
        <dsp:cNvPr id="0" name=""/>
        <dsp:cNvSpPr/>
      </dsp:nvSpPr>
      <dsp:spPr>
        <a:xfrm>
          <a:off x="1374172" y="3108522"/>
          <a:ext cx="1383804" cy="138380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A1AC54-E4FA-48F6-A3B8-8F18EB27E517}">
      <dsp:nvSpPr>
        <dsp:cNvPr id="0" name=""/>
        <dsp:cNvSpPr/>
      </dsp:nvSpPr>
      <dsp:spPr>
        <a:xfrm>
          <a:off x="1669081" y="3403431"/>
          <a:ext cx="793986" cy="7939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5CC3F-1FEF-4147-9D36-53F8B9FECA4E}">
      <dsp:nvSpPr>
        <dsp:cNvPr id="0" name=""/>
        <dsp:cNvSpPr/>
      </dsp:nvSpPr>
      <dsp:spPr>
        <a:xfrm>
          <a:off x="931808" y="4923348"/>
          <a:ext cx="22685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Statistically significant difference</a:t>
          </a:r>
        </a:p>
      </dsp:txBody>
      <dsp:txXfrm>
        <a:off x="931808" y="4923348"/>
        <a:ext cx="2268532" cy="720000"/>
      </dsp:txXfrm>
    </dsp:sp>
    <dsp:sp modelId="{2B9F271A-B8A0-4899-98E4-EB1C53A86435}">
      <dsp:nvSpPr>
        <dsp:cNvPr id="0" name=""/>
        <dsp:cNvSpPr/>
      </dsp:nvSpPr>
      <dsp:spPr>
        <a:xfrm>
          <a:off x="4039697" y="3108522"/>
          <a:ext cx="1383804" cy="138380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68ECEF-EF88-45E8-83B2-8616176769F6}">
      <dsp:nvSpPr>
        <dsp:cNvPr id="0" name=""/>
        <dsp:cNvSpPr/>
      </dsp:nvSpPr>
      <dsp:spPr>
        <a:xfrm>
          <a:off x="4334606" y="3403431"/>
          <a:ext cx="793986" cy="79398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4BB11D-E239-4410-84E8-683999D056CD}">
      <dsp:nvSpPr>
        <dsp:cNvPr id="0" name=""/>
        <dsp:cNvSpPr/>
      </dsp:nvSpPr>
      <dsp:spPr>
        <a:xfrm>
          <a:off x="3597334" y="4923348"/>
          <a:ext cx="22685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Standard deviation for qualified passers was 1 air yard in 2019</a:t>
          </a:r>
        </a:p>
      </dsp:txBody>
      <dsp:txXfrm>
        <a:off x="3597334" y="4923348"/>
        <a:ext cx="2268532" cy="7200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31C7CF-912E-4DDA-8521-21DC4097A6E9}">
      <dsp:nvSpPr>
        <dsp:cNvPr id="0" name=""/>
        <dsp:cNvSpPr/>
      </dsp:nvSpPr>
      <dsp:spPr>
        <a:xfrm>
          <a:off x="0" y="918110"/>
          <a:ext cx="6797675" cy="16949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9C5B40-B232-4895-9CDF-736A6E479BA6}">
      <dsp:nvSpPr>
        <dsp:cNvPr id="0" name=""/>
        <dsp:cNvSpPr/>
      </dsp:nvSpPr>
      <dsp:spPr>
        <a:xfrm>
          <a:off x="512729" y="1299479"/>
          <a:ext cx="932235" cy="9322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0B15BA-55CA-493C-90EB-0B17C7D325CB}">
      <dsp:nvSpPr>
        <dsp:cNvPr id="0" name=""/>
        <dsp:cNvSpPr/>
      </dsp:nvSpPr>
      <dsp:spPr>
        <a:xfrm>
          <a:off x="1957694" y="918110"/>
          <a:ext cx="4839980" cy="16949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385" tIns="179385" rIns="179385" bIns="17938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Short passes only</a:t>
          </a:r>
        </a:p>
      </dsp:txBody>
      <dsp:txXfrm>
        <a:off x="1957694" y="918110"/>
        <a:ext cx="4839980" cy="1694973"/>
      </dsp:txXfrm>
    </dsp:sp>
    <dsp:sp modelId="{470C1B39-6BA6-4BB6-829D-A673C309B9EA}">
      <dsp:nvSpPr>
        <dsp:cNvPr id="0" name=""/>
        <dsp:cNvSpPr/>
      </dsp:nvSpPr>
      <dsp:spPr>
        <a:xfrm>
          <a:off x="0" y="3036827"/>
          <a:ext cx="6797675" cy="16949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1B22D7-536D-46E0-8E55-556F65BCDB5A}">
      <dsp:nvSpPr>
        <dsp:cNvPr id="0" name=""/>
        <dsp:cNvSpPr/>
      </dsp:nvSpPr>
      <dsp:spPr>
        <a:xfrm>
          <a:off x="512729" y="3418196"/>
          <a:ext cx="932235" cy="9322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7A3625-E210-4B49-AA8E-5AFD010C0EA8}">
      <dsp:nvSpPr>
        <dsp:cNvPr id="0" name=""/>
        <dsp:cNvSpPr/>
      </dsp:nvSpPr>
      <dsp:spPr>
        <a:xfrm>
          <a:off x="1957694" y="3036827"/>
          <a:ext cx="4839980" cy="16949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385" tIns="179385" rIns="179385" bIns="17938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“Trailing Big” QBs have a ~20% higher interception rate</a:t>
          </a:r>
        </a:p>
      </dsp:txBody>
      <dsp:txXfrm>
        <a:off x="1957694" y="3036827"/>
        <a:ext cx="4839980" cy="169497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2B7B6A-9AA2-4B9C-9147-B59932B3D684}">
      <dsp:nvSpPr>
        <dsp:cNvPr id="0" name=""/>
        <dsp:cNvSpPr/>
      </dsp:nvSpPr>
      <dsp:spPr>
        <a:xfrm>
          <a:off x="0" y="820856"/>
          <a:ext cx="6910387" cy="15154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BF42F3-FAC1-495A-B888-FACB1A22CDCA}">
      <dsp:nvSpPr>
        <dsp:cNvPr id="0" name=""/>
        <dsp:cNvSpPr/>
      </dsp:nvSpPr>
      <dsp:spPr>
        <a:xfrm>
          <a:off x="458416" y="1161827"/>
          <a:ext cx="833485" cy="83348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B8D4F5-0EBF-4304-94A1-9448329E79F0}">
      <dsp:nvSpPr>
        <dsp:cNvPr id="0" name=""/>
        <dsp:cNvSpPr/>
      </dsp:nvSpPr>
      <dsp:spPr>
        <a:xfrm>
          <a:off x="1750318" y="820856"/>
          <a:ext cx="5160068" cy="15154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383" tIns="160383" rIns="160383" bIns="1603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Adds context to in-season leaderboards</a:t>
          </a:r>
        </a:p>
      </dsp:txBody>
      <dsp:txXfrm>
        <a:off x="1750318" y="820856"/>
        <a:ext cx="5160068" cy="1515427"/>
      </dsp:txXfrm>
    </dsp:sp>
    <dsp:sp modelId="{5862CA63-A280-4957-A73A-22C06816FE1E}">
      <dsp:nvSpPr>
        <dsp:cNvPr id="0" name=""/>
        <dsp:cNvSpPr/>
      </dsp:nvSpPr>
      <dsp:spPr>
        <a:xfrm>
          <a:off x="0" y="2715140"/>
          <a:ext cx="6910387" cy="15154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FF6CB5-FB72-464E-9833-0E73A7FDB42A}">
      <dsp:nvSpPr>
        <dsp:cNvPr id="0" name=""/>
        <dsp:cNvSpPr/>
      </dsp:nvSpPr>
      <dsp:spPr>
        <a:xfrm>
          <a:off x="458416" y="3056112"/>
          <a:ext cx="833485" cy="83348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8234C8-295E-4674-940F-FAFD797CE493}">
      <dsp:nvSpPr>
        <dsp:cNvPr id="0" name=""/>
        <dsp:cNvSpPr/>
      </dsp:nvSpPr>
      <dsp:spPr>
        <a:xfrm>
          <a:off x="1750318" y="2715140"/>
          <a:ext cx="5160068" cy="15154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383" tIns="160383" rIns="160383" bIns="16038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Provides more accurate rankings</a:t>
          </a:r>
        </a:p>
      </dsp:txBody>
      <dsp:txXfrm>
        <a:off x="1750318" y="2715140"/>
        <a:ext cx="5160068" cy="15154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tiff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jpeg>
</file>

<file path=ppt/media/image31.tiff>
</file>

<file path=ppt/media/image32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2592BB-3BD1-434A-8516-64094BECED4E}" type="datetimeFigureOut">
              <a:rPr lang="en-US" smtClean="0"/>
              <a:t>5/8/20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60884-3F16-E54D-A7B6-6FF6C71EE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30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is the hypothesis we will 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60884-3F16-E54D-A7B6-6FF6C71EE14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80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context: Difference between #5 and #14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60884-3F16-E54D-A7B6-6FF6C71EE14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32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60884-3F16-E54D-A7B6-6FF6C71EE1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794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891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097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377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536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242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796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237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573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661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84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899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3240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13" r:id="rId6"/>
    <p:sldLayoutId id="2147483708" r:id="rId7"/>
    <p:sldLayoutId id="2147483709" r:id="rId8"/>
    <p:sldLayoutId id="2147483710" r:id="rId9"/>
    <p:sldLayoutId id="2147483712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5353BE-5291-E54E-8FFF-5B8251B00E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0"/>
            <a:ext cx="3659246" cy="2850319"/>
          </a:xfrm>
        </p:spPr>
        <p:txBody>
          <a:bodyPr>
            <a:normAutofit fontScale="90000"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Assessing the Effect of the Score on Interception Rates in the NFL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lose up of a football ball on a field&#10;&#10;Description automatically generated">
            <a:extLst>
              <a:ext uri="{FF2B5EF4-FFF2-40B4-BE49-F238E27FC236}">
                <a16:creationId xmlns:a16="http://schemas.microsoft.com/office/drawing/2014/main" id="{FDDB3A0F-B33F-4B0F-BE70-38B5B009A8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79" r="867" b="-1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021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21B978-7279-DF49-AD2B-66680BA24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Air Yards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825CE3-7BA1-5249-A2F5-297389B41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5869" y="3824516"/>
            <a:ext cx="3659246" cy="239340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500" cap="all" spc="200"/>
              <a:t>The further down the field the pass travels, the more likely it is to be intercepted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AB6598-3A33-AA42-A70B-72BCFCAC18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82335" y="1337111"/>
            <a:ext cx="6275667" cy="4183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193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041C53-6954-A347-BAC1-C052A1A1E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Trailing QBs Attempt Deeper Passes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D7CCCA7-11F4-4B0D-A4D7-CFD9AAAD17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909704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6279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07BB6E-7F42-124E-8DAA-5FBF75CE1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Trailing QBs Also Take More Risks When Controlling for Length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8796461D-F385-4EF5-AF2B-C5FFED6BC1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4276547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9807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103E59AE-44F8-4FB9-BF05-C888FE3E1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62C05-FABB-6544-8C50-DC41D1F42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9" y="634946"/>
            <a:ext cx="3372529" cy="505590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Applications</a:t>
            </a:r>
          </a:p>
        </p:txBody>
      </p:sp>
      <p:cxnSp>
        <p:nvCxnSpPr>
          <p:cNvPr id="59" name="Straight Connector 46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35022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48">
            <a:extLst>
              <a:ext uri="{FF2B5EF4-FFF2-40B4-BE49-F238E27FC236}">
                <a16:creationId xmlns:a16="http://schemas.microsoft.com/office/drawing/2014/main" id="{8B6B14AE-589A-45CC-A30D-41995FC1F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0" name="Content Placeholder 4">
            <a:extLst>
              <a:ext uri="{FF2B5EF4-FFF2-40B4-BE49-F238E27FC236}">
                <a16:creationId xmlns:a16="http://schemas.microsoft.com/office/drawing/2014/main" id="{379428FC-AA7C-4CC4-B0C7-F200E5E151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5991003"/>
              </p:ext>
            </p:extLst>
          </p:nvPr>
        </p:nvGraphicFramePr>
        <p:xfrm>
          <a:off x="4648201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2897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8CB174-B103-064F-8725-F3DBC0EED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30"/>
            <a:ext cx="10909073" cy="957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What Do They Have In Common?</a:t>
            </a:r>
          </a:p>
        </p:txBody>
      </p:sp>
      <p:pic>
        <p:nvPicPr>
          <p:cNvPr id="6" name="Content Placeholder 5" descr="A picture containing grass, person, outdoor, field&#10;&#10;Description automatically generated">
            <a:extLst>
              <a:ext uri="{FF2B5EF4-FFF2-40B4-BE49-F238E27FC236}">
                <a16:creationId xmlns:a16="http://schemas.microsoft.com/office/drawing/2014/main" id="{84B5A223-90A2-474C-9B7C-C0BFF19263C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9351" r="1" b="49976"/>
          <a:stretch/>
        </p:blipFill>
        <p:spPr>
          <a:xfrm>
            <a:off x="716559" y="640080"/>
            <a:ext cx="5137474" cy="3602736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6F41D49-113A-C046-9AB7-1394C5DB02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2019" r="7769"/>
          <a:stretch/>
        </p:blipFill>
        <p:spPr>
          <a:xfrm>
            <a:off x="6339249" y="640079"/>
            <a:ext cx="5137468" cy="360273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5564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41E7B-327D-A941-84B5-DCADCF236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518458" cy="1450757"/>
          </a:xfrm>
        </p:spPr>
        <p:txBody>
          <a:bodyPr>
            <a:normAutofit/>
          </a:bodyPr>
          <a:lstStyle/>
          <a:p>
            <a:r>
              <a:rPr lang="en-US" sz="4000" dirty="0"/>
              <a:t>% of Throws Winning/Within 3 Points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4A9F83B-A0C5-BE43-B197-CE3D1228579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5095" y="2108200"/>
            <a:ext cx="6082136" cy="376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4461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3C102-BD08-344C-8604-2EA3F103D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Biggest Overachievers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5903B-FB0C-AA48-958C-7AC7195E3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8064" y="2639380"/>
            <a:ext cx="3205049" cy="3229714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(Z-Scores)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EE3A9C3-2386-F44C-8E0C-1D4B9DBB14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224177"/>
              </p:ext>
            </p:extLst>
          </p:nvPr>
        </p:nvGraphicFramePr>
        <p:xfrm>
          <a:off x="4653447" y="911709"/>
          <a:ext cx="6892561" cy="4689140"/>
        </p:xfrm>
        <a:graphic>
          <a:graphicData uri="http://schemas.openxmlformats.org/drawingml/2006/table">
            <a:tbl>
              <a:tblPr firstRow="1" bandRow="1"/>
              <a:tblGrid>
                <a:gridCol w="1843214">
                  <a:extLst>
                    <a:ext uri="{9D8B030D-6E8A-4147-A177-3AD203B41FA5}">
                      <a16:colId xmlns:a16="http://schemas.microsoft.com/office/drawing/2014/main" val="1252067566"/>
                    </a:ext>
                  </a:extLst>
                </a:gridCol>
                <a:gridCol w="1843214">
                  <a:extLst>
                    <a:ext uri="{9D8B030D-6E8A-4147-A177-3AD203B41FA5}">
                      <a16:colId xmlns:a16="http://schemas.microsoft.com/office/drawing/2014/main" val="2241734252"/>
                    </a:ext>
                  </a:extLst>
                </a:gridCol>
                <a:gridCol w="1843214">
                  <a:extLst>
                    <a:ext uri="{9D8B030D-6E8A-4147-A177-3AD203B41FA5}">
                      <a16:colId xmlns:a16="http://schemas.microsoft.com/office/drawing/2014/main" val="4217133216"/>
                    </a:ext>
                  </a:extLst>
                </a:gridCol>
                <a:gridCol w="1362919">
                  <a:extLst>
                    <a:ext uri="{9D8B030D-6E8A-4147-A177-3AD203B41FA5}">
                      <a16:colId xmlns:a16="http://schemas.microsoft.com/office/drawing/2014/main" val="1731427494"/>
                    </a:ext>
                  </a:extLst>
                </a:gridCol>
              </a:tblGrid>
              <a:tr h="46891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100" b="1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Passer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INT Rate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xINT Rate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Diff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346475"/>
                  </a:ext>
                </a:extLst>
              </a:tr>
              <a:tr h="46891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100" b="1" dirty="0" err="1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G.Minshew</a:t>
                      </a:r>
                      <a:endParaRPr lang="en-US" sz="2100" b="1" dirty="0">
                        <a:solidFill>
                          <a:srgbClr val="212121"/>
                        </a:solidFill>
                        <a:effectLst/>
                        <a:latin typeface="Roboto"/>
                      </a:endParaRP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-0.91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1.49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2.40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0802757"/>
                  </a:ext>
                </a:extLst>
              </a:tr>
              <a:tr h="46891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100" b="1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C.Wentz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-1.19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0.45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1.64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4964182"/>
                  </a:ext>
                </a:extLst>
              </a:tr>
              <a:tr h="46891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100" b="1" dirty="0" err="1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C.Keenum</a:t>
                      </a:r>
                      <a:endParaRPr lang="en-US" sz="2100" b="1" dirty="0">
                        <a:solidFill>
                          <a:srgbClr val="212121"/>
                        </a:solidFill>
                        <a:effectLst/>
                        <a:latin typeface="Roboto"/>
                      </a:endParaRP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-0.18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1.26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1.44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1237430"/>
                  </a:ext>
                </a:extLst>
              </a:tr>
              <a:tr h="46891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100" b="1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M.Mariota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-0.92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0.41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1.33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106421"/>
                  </a:ext>
                </a:extLst>
              </a:tr>
              <a:tr h="46891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100" b="1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D.Prescott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-0.69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0.55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1.23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99519"/>
                  </a:ext>
                </a:extLst>
              </a:tr>
              <a:tr h="46891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100" b="1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R.Wilson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-1.21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0.02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1.23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70561"/>
                  </a:ext>
                </a:extLst>
              </a:tr>
              <a:tr h="46891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100" b="1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A.Dalton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0.44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1.56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1.12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3736464"/>
                  </a:ext>
                </a:extLst>
              </a:tr>
              <a:tr h="46891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100" b="1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D.Jones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0.38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1.49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1.11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9985162"/>
                  </a:ext>
                </a:extLst>
              </a:tr>
              <a:tr h="46891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100" b="1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A.Rodgers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-1.47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-0.59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100" b="0" dirty="0">
                          <a:solidFill>
                            <a:srgbClr val="212121"/>
                          </a:solidFill>
                          <a:effectLst/>
                          <a:latin typeface="Roboto"/>
                        </a:rPr>
                        <a:t>0.87</a:t>
                      </a:r>
                    </a:p>
                  </a:txBody>
                  <a:tcPr marL="55296" marR="55296" marT="36864" marB="36864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3463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4599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3BE513-811D-A247-B9D9-117E485BB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916E3EA-BE41-49A9-8E46-FE4A7A1692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709872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4430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337CEB-BE16-1B41-A4C6-9C93992B6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Interceptions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72223E76-01DD-46B0-A527-D8F50FDF59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72808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94295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6198F4-8DF6-3847-82F1-47C2F50A3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The Data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13FC184-9474-4968-A61D-27698F2AE7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2125667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7411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3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1" name="Straight Connector 4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2" name="Rectangle 43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05E58A-FA5C-B44F-9AD4-13930F51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355" y="4374204"/>
            <a:ext cx="9818390" cy="10293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>
                <a:solidFill>
                  <a:schemeClr val="tx1">
                    <a:lumMod val="85000"/>
                    <a:lumOff val="15000"/>
                  </a:schemeClr>
                </a:solidFill>
              </a:rPr>
              <a:t>League-wide interception rates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A59870D-D715-4B1F-B31E-809F072B1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355" y="5725244"/>
            <a:ext cx="9872980" cy="4358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cap="all" spc="200">
                <a:solidFill>
                  <a:schemeClr val="tx1">
                    <a:lumMod val="85000"/>
                    <a:lumOff val="15000"/>
                  </a:schemeClr>
                </a:solidFill>
              </a:rPr>
              <a:t>League average = 2.37%</a:t>
            </a:r>
          </a:p>
        </p:txBody>
      </p:sp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1843AE73-4CF7-7842-8E93-2FBCE4765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361" y="239696"/>
            <a:ext cx="9714967" cy="4134508"/>
          </a:xfrm>
          <a:prstGeom prst="rect">
            <a:avLst/>
          </a:prstGeom>
        </p:spPr>
      </p:pic>
      <p:cxnSp>
        <p:nvCxnSpPr>
          <p:cNvPr id="53" name="Straight Connector 45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47">
            <a:extLst>
              <a:ext uri="{FF2B5EF4-FFF2-40B4-BE49-F238E27FC236}">
                <a16:creationId xmlns:a16="http://schemas.microsoft.com/office/drawing/2014/main" id="{53B4A494-ED20-47DD-A927-05EA273B0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3922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B3B1350-D922-BF45-AB9C-30F8906D2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NFL Average Interception 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A7C23-534B-9745-B320-FB626FBD2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Winning/within three points: 2.0% INT rate</a:t>
            </a:r>
          </a:p>
          <a:p>
            <a:r>
              <a:rPr lang="en-US" sz="2400" dirty="0"/>
              <a:t>Losing by more than three: 2.8% INT rate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03491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8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0A12F0-939C-974E-B91B-A2F993BAC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Analyzing Individual QB Seasons</a:t>
            </a:r>
          </a:p>
        </p:txBody>
      </p:sp>
      <p:cxnSp>
        <p:nvCxnSpPr>
          <p:cNvPr id="26" name="Straight Connector 20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2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D9A5D0E-65A2-49FE-84F2-17AF597E21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271261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5022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F6F1E82-F603-49E4-9641-09EEA984A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1CFD00-FC30-4AFB-A61F-3127B2C90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D1595AB-90F6-488F-B5E3-F8CFCC8FAA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47E069-7265-46E0-A86E-24BE50B8B7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9795139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61687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274AD2-D41C-6941-98F0-53942C431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Are Trailing Quarterbacks Attempting Riskier Passes?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517216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331</Words>
  <Application>Microsoft Macintosh PowerPoint</Application>
  <PresentationFormat>Widescreen</PresentationFormat>
  <Paragraphs>84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Bookman Old Style</vt:lpstr>
      <vt:lpstr>Calibri</vt:lpstr>
      <vt:lpstr>Franklin Gothic Book</vt:lpstr>
      <vt:lpstr>Roboto</vt:lpstr>
      <vt:lpstr>RetrospectVTI</vt:lpstr>
      <vt:lpstr>Assessing the Effect of the Score on Interception Rates in the NFL</vt:lpstr>
      <vt:lpstr>Introduction</vt:lpstr>
      <vt:lpstr>Interceptions</vt:lpstr>
      <vt:lpstr>The Data</vt:lpstr>
      <vt:lpstr>League-wide interception rates</vt:lpstr>
      <vt:lpstr>NFL Average Interception Rates</vt:lpstr>
      <vt:lpstr>Analyzing Individual QB Seasons</vt:lpstr>
      <vt:lpstr>PowerPoint Presentation</vt:lpstr>
      <vt:lpstr>Are Trailing Quarterbacks Attempting Riskier Passes?</vt:lpstr>
      <vt:lpstr>Air Yards</vt:lpstr>
      <vt:lpstr>Trailing QBs Attempt Deeper Passes</vt:lpstr>
      <vt:lpstr>Trailing QBs Also Take More Risks When Controlling for Length</vt:lpstr>
      <vt:lpstr>Applications</vt:lpstr>
      <vt:lpstr>What Do They Have In Common?</vt:lpstr>
      <vt:lpstr>% of Throws Winning/Within 3 Points</vt:lpstr>
      <vt:lpstr>Biggest Overachievers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Assessing the Effect of the Score on Interception Rates in the NFL</dc:title>
  <dc:creator>Sal Cacciatore</dc:creator>
  <cp:lastModifiedBy>Sal Cacciatore</cp:lastModifiedBy>
  <cp:revision>2</cp:revision>
  <dcterms:created xsi:type="dcterms:W3CDTF">2020-05-08T09:29:34Z</dcterms:created>
  <dcterms:modified xsi:type="dcterms:W3CDTF">2020-05-08T09:36:44Z</dcterms:modified>
</cp:coreProperties>
</file>